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ink/ink2.xml" ContentType="application/inkml+xml"/>
  <Override PartName="/ppt/tags/tag14.xml" ContentType="application/vnd.openxmlformats-officedocument.presentationml.tags+xml"/>
  <Override PartName="/ppt/ink/ink10.xml" ContentType="application/inkml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ink/ink9.xml" ContentType="application/inkml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ink/ink11.xml" ContentType="application/inkml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75" r:id="rId2"/>
    <p:sldId id="1060" r:id="rId3"/>
    <p:sldId id="1061" r:id="rId4"/>
    <p:sldId id="1062" r:id="rId5"/>
    <p:sldId id="1063" r:id="rId6"/>
    <p:sldId id="656" r:id="rId7"/>
    <p:sldId id="983" r:id="rId8"/>
    <p:sldId id="657" r:id="rId9"/>
    <p:sldId id="937" r:id="rId10"/>
    <p:sldId id="888" r:id="rId11"/>
    <p:sldId id="654" r:id="rId12"/>
    <p:sldId id="673" r:id="rId13"/>
    <p:sldId id="852" r:id="rId14"/>
    <p:sldId id="856" r:id="rId15"/>
    <p:sldId id="681" r:id="rId16"/>
    <p:sldId id="1058" r:id="rId17"/>
    <p:sldId id="682" r:id="rId18"/>
    <p:sldId id="954" r:id="rId19"/>
    <p:sldId id="963" r:id="rId20"/>
    <p:sldId id="1050" r:id="rId21"/>
    <p:sldId id="1051" r:id="rId22"/>
    <p:sldId id="1052" r:id="rId23"/>
    <p:sldId id="1053" r:id="rId24"/>
    <p:sldId id="1054" r:id="rId25"/>
    <p:sldId id="1055" r:id="rId26"/>
    <p:sldId id="1056" r:id="rId27"/>
    <p:sldId id="1057" r:id="rId28"/>
    <p:sldId id="1059" r:id="rId29"/>
    <p:sldId id="995" r:id="rId30"/>
    <p:sldId id="1011" r:id="rId31"/>
    <p:sldId id="699" r:id="rId32"/>
    <p:sldId id="700" r:id="rId33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7CC"/>
    <a:srgbClr val="6600FF"/>
    <a:srgbClr val="006600"/>
    <a:srgbClr val="FF9900"/>
    <a:srgbClr val="FFFF00"/>
    <a:srgbClr val="9999FF"/>
    <a:srgbClr val="66FF99"/>
    <a:srgbClr val="ADCFDB"/>
    <a:srgbClr val="3333CC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9"/>
    <p:restoredTop sz="95481" autoAdjust="0"/>
  </p:normalViewPr>
  <p:slideViewPr>
    <p:cSldViewPr>
      <p:cViewPr varScale="1">
        <p:scale>
          <a:sx n="67" d="100"/>
          <a:sy n="67" d="100"/>
        </p:scale>
        <p:origin x="-348" y="-120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624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explosion val="10"/>
          <c:dPt>
            <c:idx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50-43A3-9033-30A172D825BA}"/>
              </c:ext>
            </c:extLst>
          </c:dPt>
          <c:dPt>
            <c:idx val="1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50-43A3-9033-30A172D825BA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50-43A3-9033-30A172D825BA}"/>
              </c:ext>
            </c:extLst>
          </c:dPt>
          <c:cat>
            <c:strRef>
              <c:f>Sheet1!$A$2:$A$4</c:f>
              <c:strCache>
                <c:ptCount val="3"/>
                <c:pt idx="0">
                  <c:v>内容讲解</c:v>
                </c:pt>
                <c:pt idx="1">
                  <c:v>辅导帮助</c:v>
                </c:pt>
                <c:pt idx="2">
                  <c:v>探索探究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0.70000000000000007</c:v>
                </c:pt>
                <c:pt idx="2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350-43A3-9033-30A172D825B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explosion val="10"/>
          <c:dPt>
            <c:idx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3-4118-BF23-2F4C67355436}"/>
              </c:ext>
            </c:extLst>
          </c:dPt>
          <c:dPt>
            <c:idx val="1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C3-4118-BF23-2F4C67355436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C3-4118-BF23-2F4C67355436}"/>
              </c:ext>
            </c:extLst>
          </c:dPt>
          <c:cat>
            <c:strRef>
              <c:f>Sheet1!$A$2:$A$4</c:f>
              <c:strCache>
                <c:ptCount val="3"/>
                <c:pt idx="0">
                  <c:v>内容讲解</c:v>
                </c:pt>
                <c:pt idx="1">
                  <c:v>辅导帮助</c:v>
                </c:pt>
                <c:pt idx="2">
                  <c:v>探索探究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C3-4118-BF23-2F4C6735543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01E4-398A-45AA-8611-CBBFCB1A464D}" type="datetimeFigureOut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37EBA-2DB9-478A-B2FE-B49D2B149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857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30T10:59:35.94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 1376 2 0,'-5'7'1'0,"-2"-25"2"15,7 18 2-15,0-4-4 16,0-8 1-16,0 1 1 16,0 0 1-16,0 0-5 15,0-6 1-15,0 1 2 16,3-2 1-16,1 2-1 0,-2-4 0 16,1-4-1-16,3 3 0 15,0-2-1-15,1 2 1 16,-2 0-1-16,5-2 0 15,-4 2 0-15,2 5 1 16,1 2-1-16,1 1 0 16,-2-10 0-16,1-5 1 15,0 16-1-15,5-14 1 16,-3-1-1-16,1 11 0 0,1-2 0 16,-1-3 0-16,-1-7 0 15,6 7 0-15,1 5-1 16,-1-7 1-16,2 2 0 15,-1-2 1-15,3 2-1 16,-2-2 0-16,0 2 0 16,-3 5 0-16,1-7 0 15,-1 2 1-15,1-2-1 16,3 6 0-16,-2-2 0 16,4-5 0-16,-2-3 0 15,4-8 0-15,1 14 0 16,-1 4 0-16,4 1 0 15,-1 0 0-15,-5-1 0 16,2 1 0-16,0 0 0 16,1 0 0-16,1-2 0 15,-1 2 1-15,1 0-1 16,-5-6 0-16,-1 7 0 0,2-2 0 16,-1-1 0-16,-1 3 0 15,2-7 0-15,2 4 0 16,0 1 0-16,1 2 0 15,1-2 0-15,2 2 0 16,-2 3-1-16,-1 2 1 16,-1-2 0-16,1 6 0 15,3 1 0-15,-5 5 0 16,3 0 0-16,0 0 1 16,-2 0-1-16,-5-5 0 0,-1-2 0 15,0 2 0-15,1 5 0 16,2 0 0-16,0-4 0 15,3-3 1 1,13 7-1 0,0 0 1-16,-7 0-1 15,0 7 1-15,-4-3-1 16,1-4 0-16,1 0 0 16,-3 0 1-16,1 0-1 15,1 0 0-15,-3 0 0 16,0 0 0-16,-6-4 0 15,1 4 0-15,2 0 0 16,1-7 0-16,-1 7 0 16,-1 0 0-16,2 0 0 15,2 0 0-15,1 0 0 16,-1 0 0-16,0 0 0 16,1 7 0-16,-4-7 0 0,0 0 0 15,3 0 0-15,-2-7 0 16,3 14 0-16,-1-7 0 15,1 0 0-15,0 4 1 16,-2-4-1-16,-4 0 0 16,-4-11 0-16,0 11 0 15,3 0 0-15,-2 7 0 16,0-7 0-16,2 0 0 16,0-7-1-16,0 3 1 0,0-3 0 15,0 14 0-15,1-3 0 16,-4 3 0-16,0-7 0 15,1-7 0-15,-1 7 0 16,0 0 1-16,-1 0-1 16,-1 0 0-16,3 7 0 15,-4-7 0-15,0 0 0 16,0 4 0-16,0-4 0 16,-3 0 0-16,4 5 0 15,-1-5 0-15,0 0 0 16,1 0 0-16,-5 0 0 15,5 7 0-15,-3-7 0 16,3 5 0-16,-1 0 0 16,-3-5 1-16,1 0-1 15,2 0 0-15,-3 0 0 16,-2 6 0-16,2-1 0 16,-2-5 0-16,-2 7 0 15,2-3 0-15,-1 2 0 0,1-2 0 16,-1 4 0-16,0-4 0 15,0 2 0-15,0-1 0 16,-3 0-1-16,3 2 1 16,1-2 0-16,-3-1 1 15,2 2-2-15,1-1 1 16,-1 2 0-16,2-2 0 16,-1 0 0-16,2-1 0 15,-1 4 0-15,-1-2 0 0,0-2 0 16,-1 2 1-16,0-2-1 15,-1 9 0-15,2-8 0 16,-1 0 0-16,0 6 0 16,-1-4 0-16,2 2 0 15,-1 3 0-15,0-1 0 16,0 1 0-16,1-2 0 16,-1 1 0-16,-3 0-1 15,0-1 1-15,1-3 0 16,-2-3 1-16,2 7-1 15,-2-6 0-15,0 18 0 16,2-7 0-16,-2 1 0 16,2-1 0-16,-1 0 0 15,0 1 0-15,0-1 0 16,0-4 1-16,0 9-1 16,1-3 0-16,-4-2 0 15,2-6 0-15,-2 4 0 0,3-6 0 16,-3 3 0-16,3-3 0 15,-3-3 0-15,3-1 0 16,1 0 0-16,-2 9 0 16,-2-7 0-16,4 3 0 15,-4-1 0-15,3 1 0 16,-3-3 0-16,0 0 0 16,0 0 0-16,3-1 1 15,-3-1-1-15,3 9 0 0,-3-3 0 16,0 0 0-16,0 2 0 15,0-6 0-15,0 4 0 16,0 1 0-16,0 0 0 16,2 1 0-16,-2-2-1 15,0 1 1-15,0 0 0 16,4 6 0-16,-4-6-1 16,3 10 1-16,-3 0 0 15,3-9 1-15,-3 4-1 16,0 7 0-16,0-8 0 15,0 2 0-15,0 6 0 16,0-6 0-16,0 10 0 16,0-6 0-16,0-1 0 15,0 10 0-15,0-2 0 16,0-8 0-16,0 8 0 16,0 0 0-16,0-2 0 15,0-2 0-15,0-9 0 0,0 2 0 16,0-2-1-16,0 3 1 15,0-2 0-15,3 1 0 16,-3-6 0-16,0 6 0 16,0-1 0-16,3 2 0 15,-3-3 0-15,0 1 1 16,0 1-1-16,0-6 0 16,-3 6 0-16,3-2 0 15,-3 2 0-15,3-1 1 16,-3 7-1-16,0-7 0 15,-1-5-1-15,2-5 1 0,-1 10 0 16,0-5 1-16,0 0-2 16,-1-1 0-16,-2 1 1 15,3 7 0-15,-3-8 0 16,4 1 1-16,-5 0-1 16,1 1 0-16,0 2 0 15,0 9 1-15,-2 0-2 16,-2-2 1-16,1-10 0 15,-1 5 0-15,-2 8 0 16,3-3 0-16,-3-1-1 16,-1 1 1-16,2-7 0 15,-1-4 0-15,1-6 0 16,0 8 0-16,2-1 0 16,0 0 0-16,0-1 0 15,-1 2 0-15,3-1 0 16,-3-2 0-16,4 5 0 15,-3-5 0-15,2 3 0 0,2 4 0 16,-1 6-1-16,0-5 1 16,-1 0 0-16,0-7 0 15,-2 7 0-15,0-2 1 16,-1 2-1-16,1 2 0 16,0-6 0-16,-1 10 1 15,1-13-1-15,0 2 0 16,0-1 0-16,0 2 1 15,1-9-1-15,-2 1 0 0,1 1-1 16,3 0 1-16,0 5 0 16,0-11 0-16,0 5 0 15,-1-5 0-15,2 0 0 16,-2 0 1-16,5 4-1 16,-5-4 0-16,1 7 0 15,0-7 1-15,0 0-2 16,0 0 1-16,-1 0-1 15,0-7 1-15,0 7 0 16,-2 0 0-16,0 7-1 16,-4 4 1-16,3-6 0 15,-1-5 0-15,-1 0 0 16,0 7 0-16,-1-2 0 16,1 6 0-16,1-7 0 15,-6 8 0-15,5-1 0 16,-3-1 0-16,3 2 0 15,-3 0 0-15,3-8 0 0,0 2 1 16,4 4-1-16,-9 2 0 16,5-2 0-16,-4 2 0 15,1-12 0-15,-3 12 0 16,-1-12 0-16,-2 0 1 16,3 4-1-16,1-4 0 15,-2 0-1-15,0 0 1 16,-2 0 0-16,0 0 0 15,-2-4 0-15,2 8 0 0,0 2 0 16,0-6 0-16,0 0 0 16,0 4 0-16,2-4 0 15,1 7 0-15,0-3 0 16,0 3 0-16,-1-2 0 16,3 0 0-16,2 1 0 15,-4-6 0-15,0 5 0 16,-1 7 0-16,1-8 0 15,-4 3 0-15,1 3 0 16,-1 6 0-16,2-10 0 16,0 0 0-16,-3 0 0 15,1-1 0-15,1-5 0 16,-2 4 0-16,2-4 0 16,0 0 0-16,1 8 0 15,0-4 0-15,-1 1 0 16,-2 1 0-16,2-1 0 15,2-5 0-15,4 7 0 0,-6-2 0 16,6 6 0 0,-6-7 0-16,3 4-1 0,-3-4 1 15,2 1 0-15,-6-1 1 16,1 4-1-16,3-8 0 16,-1 0 0-16,1-8 0 15,3 8 0-15,1 8 0 16,-2-8-1-16,0 5 1 15,1 1 0-15,0-6 0 0,-1-6 0 16,2 1 0 0,-4-3 0-16,0 4 0 0,3-1 0 15,3 5 1-15,0 0-1 16,-1-4 0-16,1 4 0 16,0 0 0-16,3-8 0 15,0 4 0-15,-6-7 0 16,0-1 0-16,-1 1 0 15,2 2 0-15,-5-3 0 16,0 7 0-16,1-13 0 16,0 2 0-16,3-1 0 15,-4 9 0-15,1-5 0 16,0 2 0-16,-1 6 0 16,-2-6 0-16,2-6 0 15,1 13 0-15,-1-3 0 16,1-10 0-16,2 7 0 15,2-2 0-15,3 2 0 16,-2 4 0-16,-6 2 0 0,3-8 0 16,-1 0 0-16,1 2 1 15,-3-1-1-15,-3-5 0 16,4 10 0-16,3 1 0 16,-1 0 0-16,2-2 0 15,-1 7 0-15,-3-5 0 16,-1 5 0-16,1-4 0 15,2-10 0-15,4 5 0 16,-1-8 0-16,1 2 0 0,0-9 0 16,4 7 0-16,-1-11 0 15,3-4 1 1,-1-17-1 0,4 1 0-16,0-14 0 15,3 9 0-15,3-5 0 16,0 5 0-16,0-18 0 15,3 6 0-15,0-13 0 16,0 13 0-16,1-7 0 16,-2 8 0-16,2-3-1 15,-1 1 1-15,0 6-5 16,-1 9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5T01:21:24.833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0 647 5 0,'0'0'2'0,"2"0"0"0,-2 0 2 0,0 0-4 15,0 0 0-15,2 0 0 16,-2 1 1-16,1 0-1 16,1 1 0-16,-2 2 0 15,1 0 1-15,-1-2-1 16,0 2 1-16,2 0 0 15,0-2 0-15,0 3 0 16,-1-1 0-16,3 1 0 16,-1 3 0-16,0 2 0 15,3-1 1-15,-1 4-1 16,0-3 1-16,0 2-2 16,0 2 1-16,2 1 0 15,0 1 1-15,0 3-1 16,0-2 0-16,-1-4 0 15,3 3 0-15,-1-2 0 16,1 0 0-16,-1-2 0 16,1 0 0-16,0-1-1 0,-1-2 1 15,-1-2-1-15,1 0 1 16,2 2-1-16,-3-4 0 16,-2 1 0-16,0-2 0 15,0 0 0-15,-2 0 0 16,1-2 0-16,1 1 1 15,-2-3 0-15,3 0 0 16,-1-4 0-16,1-1 0 16,1-2-1-16,0-2 1 0,2-5-1 15,-3 4 0-15,3-6 0 16,3-4 0-16,3-6 0 16,4-3 0-16,3-4 0 15,2-6 0-15,7-1 0 16,3-5 1-16,2-5-1 15,0-2 0-15,4 6 0 16,1-8 0-16,3 2 0 16,0 2 0-16,0 2 0 15,-5-4 0-15,0 6 0 16,-3 10 0-16,-3 2 0 16,-4 2 0-16,-3 2 0 15,-4 8 0-15,-1 3 0 16,-6 3 1-16,-1 4-2 15,-6 3 1-15,-1 2-4 16,-2 2 0-16,-2-2-2 16,-4 3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5T01:21:37.27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0 647 5 0,'0'0'2'0,"2"0"0"0,-2 0 2 0,0 0-4 15,0 0 0-15,2 0 0 16,-2 1 1-16,1 0-1 16,1 1 0-16,-2 2 0 15,1 0 1-15,-1-2-1 16,0 2 1-16,2 0 0 15,0-2 0-15,0 3 0 16,-1-1 0-16,3 1 0 16,-1 3 0-16,0 2 0 15,3-1 1-15,-1 4-1 16,0-3 1-16,0 2-2 16,0 2 1-16,2 1 0 15,0 1 1-15,0 3-1 16,0-2 0-16,-1-4 0 15,3 3 0-15,-1-2 0 16,1 0 0-16,-1-2 0 16,1 0 0-16,0-1-1 0,-1-2 1 15,-1-2-1-15,1 0 1 16,1 2-1-16,-2-4 0 16,-2 1 0-16,0-2 0 15,0 0 0-15,-2 0 0 16,1-2 0-16,1 1 1 15,-2-3 0-15,3 0 0 16,-1-4 0-16,1-1 0 16,1-2-1-16,0-2 1 0,2-5-1 15,-2 4 0-15,2-6 0 16,3-4 0-16,3-6 0 16,4-3 0-16,3-4 0 15,2-6 0-15,7-1 0 16,3-5 1-16,2-5-1 15,0-2 0-15,3 6 0 16,2-8 0-16,3 2 0 16,0 2 0-16,0 2 0 15,-5-4 0-15,1 6 0 16,-4 10 0-16,-4 2 0 16,-3 2 0-16,-3 2 0 15,-4 8 0-15,-1 3 0 16,-6 3 1-16,-1 4-2 15,-6 3 1-15,-1 2-4 16,-2 2 0-16,-2-2-2 16,-4 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30T11:00:22.6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 1304 2 0,'-5'7'1'0,"-1"-23"2"15,6 16 2-15,0-6-4 16,0-4 1-16,0-1 1 16,0 0 1-16,0 2-5 15,0-7 1-15,0 1 2 16,3-1 1-16,0 0-1 0,-1-3 0 16,1-3-1-16,2 2 0 15,0-2-1-15,-1 1 1 16,2 1-1-16,2-1 0 15,-4 2 0-15,4 3 1 16,0 4-1-16,0-1 0 16,-1-10 0-16,-1-2 1 15,4 14-1-15,0-16 1 16,0 2-1-16,0 10 0 0,0-1 0 16,-1-4 0-16,3-8 0 15,0 8 0-15,4 5-1 16,-3-5 1-16,3-1 0 15,0 0 1-15,0-1-1 16,1 2 0-16,-2-1 0 16,-2 8 0-16,1-10 0 15,-1 3 1-15,2-1-1 16,1 5 0-16,-1-4 0 16,2 0 0-16,1-7 0 15,2-4 0-15,2 11 0 16,-1 4 0-16,2 0 0 15,-1 2 0-15,-5-2 0 16,4 0 0-16,-1 1 0 16,0-1 0-16,4-1 0 15,-4 3 1-15,0-2-1 16,-2-5 0-16,-2 7 0 0,3-2 0 16,-1-1 0-16,-2 2 0 15,3-5 0-15,1 4 0 16,0-1 0-16,1 2 0 15,-1-1 0-15,3 2 0 16,-1 3-1-16,-2 2 1 16,1-2 0-16,-1 6 0 15,4 1 0-15,-4 4 0 16,2 0 0-16,-1 0 1 16,-1 0-1-16,-5-7 0 0,1 2 0 15,-2 1 0-15,2 4 0 16,2 0 0-16,0-7 0 15,2 2 1 1,10 5-1 0,0 0 1-16,-4 0-1 15,-1 5 1-15,0 2-1 16,-2-7 0-16,-1 0 0 16,-2 0 1-16,1 0-1 15,2 0 0-15,-3 0 0 16,0 0 0-16,-4-7 0 15,-2 7 0-15,3 0 0 16,3-5 0-16,-4 5 0 16,1 0 0-16,3 0 0 15,-1 0 0-15,0 0 0 16,3 0 0-16,-2 0 0 16,0 5 0-16,-2-5 0 0,0 0 0 15,2 0 0-15,-3-5 0 16,4 10 0-16,-1-5 0 15,1 0 0-15,-1 7 1 16,1-7-1-16,-6 0 0 16,-3-12 0-16,1 12 0 15,2 0 0-15,-2 5 0 16,-1-5 0-16,3 0 0 16,0-5-1-16,1 1 1 0,-2-3 0 15,2 14 0-15,-1-3 0 16,-2 1 0-16,0-5 0 15,-1-5 0-15,0 5 0 16,1 0 1-16,0 0-1 16,-3 0 0-16,3 5 0 15,-4-5 0-15,2 0 0 16,1 7 0-16,-2-7 0 16,-2 0 0-16,1 4 0 15,2-4 0-15,-1 0 0 16,0 0 0-16,-3 0 0 15,4 5 0-15,-2-5 0 16,2 7 0-16,-1-3 0 16,-3-4 1-16,1 0-1 15,2 0 0-15,-3 0 0 16,-2 5 0-16,3-1 0 16,-2-4 0-16,-2 7 0 15,2-2 0-15,-1-1 0 0,1 1 0 16,-1 1 0-16,0-1 0 15,-1 0 0-15,1-1 0 16,-2 2-1-16,2 0 1 16,1-2 0-16,-2 3 1 15,1-3-2-15,0 0 1 16,0 4 0-16,3-4 0 16,-3 1 0-16,2-1 0 15,-1 3 0-15,1-2 0 0,-2-1 0 16,0 2 1-16,0-2-1 15,0 8 0-15,1-8 0 16,-1 1 0-16,-1 6 0 16,1-5 0-16,1 2 0 15,-1 4 0-15,0-2 0 16,0 2 0-16,0-3 0 16,1 2 0-16,-4-2-1 15,1 1 1-15,0-4 0 16,-1 1 1-16,1 1-1 15,-1-3 0-15,0 17 0 16,1-6 0-16,-1 0 0 16,1-2 0-16,0 2 0 15,-1 0 0-15,1-1 0 16,-1-4 1-16,1 9-1 16,0-4 0-16,-3 0 0 15,2-7 0-15,-2 2 0 0,2-1 0 16,-2 0 0-16,2-4 0 15,-2 0 0-15,3-2 0 16,0 1 0-16,-1 6 0 16,-2-6 0-16,3 4 0 15,-3-2 0-15,3 2 0 16,-3-5 0-16,0 3 0 16,0 0 0-16,2-3 1 15,-2 1-1-15,3 6 0 0,-3-2 0 16,0 0 0-16,0 3 0 15,0-8 0-15,0 8 0 16,0-2 0-16,0 0 0 16,2 1 0-16,-2-2-1 15,0 3 1-15,0-2 0 16,3 6 0-16,-3-7-1 16,2 11 1-16,-2 3 0 15,2-14 1-15,-2 7-1 16,0 6 0-16,0-8 0 15,0 2 0-15,0 6 0 16,0-6 0-16,0 9 0 16,0-5 0-16,0 0 0 15,0 8 0-15,0-3 0 16,0-6 0-16,0 9 0 16,0-3 0-16,0 1 0 15,0-4 0-15,0-8 0 0,0 2 0 16,0-2-1-16,0 2 1 15,0 0 0-15,3-1 0 16,-3-4 0-16,0 5 0 16,0 0 0-16,3 0 0 15,-3-3 0-15,0 3 1 16,0 0-1-16,0-6 0 16,-3 7 0-16,3-2 0 15,-3 1 0-15,3 0 1 16,-2 4-1-16,0-4 0 15,-1-6-1-15,1-4 1 0,-1 10 0 16,1-7 1-16,-1 0-2 16,0 2 0-16,-2-2 1 15,2 7 0-15,-1-4 0 16,2-1 1-16,-4-2-1 16,1 2 0-16,0 4 0 15,0 7 1-15,-2-2-2 16,-1 2 1-16,-1-13 0 15,2 7 0-15,-3 4 0 16,2 3 0-16,-2-5-1 16,0 3 1-16,0-9 0 15,0-3 0-15,0-5 0 16,2 9 0-16,1-5 0 16,-1 4 0-16,0-2 0 15,1 2 0-15,0-3 0 16,-1 0 0-16,2 2 0 15,-1-2 0-15,2 5 0 0,0-2 0 16,0 10-1-16,0-6 1 16,-1 0 0-16,1-6 0 15,-3 7 0-15,0-4 1 16,1 3-1-16,0 0 0 16,-1-1 0-16,0 6 1 15,1-11-1-15,-1 0 0 16,1 0 0-16,-1 3 1 15,1-9-1-15,-1 1 0 0,0-1-1 16,3 3 1-16,0 2 0 16,0-9 0-16,0 6 0 15,0-6 0-15,0 0 0 16,0 0 1-16,3 4-1 16,-3-4 0-16,-1 6 0 15,1-6 1-15,0 0-2 16,0 0 1-16,0 0-1 15,-4-6 1-15,3 6 0 16,-1 0 0-16,1 6-1 16,-6 4 1-16,5-5 0 15,-3-5 0-15,-1 0 0 16,2 7 0-16,-1-3 0 16,0 5 0-16,0-2 0 15,-4 3 0-15,5 0 0 16,-3 2 0-16,0-3 0 15,0 2 0-15,2-6 0 0,0-1 1 16,3 6-1-16,-7 2 0 16,5-2 0-16,-4 1 0 15,1-11 0-15,-4 9 0 16,1-9 0-16,-3 0 1 16,3 6-1-16,0-6 0 15,0 0-1-15,-1 0 1 16,-2 0 0-16,1 0 0 15,-1-6 0-15,0 12 0 0,1 0 0 16,-1-6 0-16,0 0 0 16,1 4 0-16,1-4 0 15,0 6 0-15,1-2 0 16,0 1 0-16,1 2 0 16,0-3 0-16,2 1 0 15,-4-5 0-15,3 7 0 16,-3 2 0-16,0-5 0 15,-1 3 0-15,-1 3 0 16,0 5 0-16,0-10 0 16,1 1 0-16,-1-1 0 15,0 0 0-15,1-5 0 16,-1 4 0-16,0-4 0 16,1 0 0-16,-3 7 0 15,2-3 0-15,1 1 0 16,-1 2 0-16,0-3 0 15,3-4 0-15,2 5 0 0,-4 2 0 16,4 2 0 0,-4-5 0-16,1 3-1 0,-2-2 1 15,3-1 0-15,-5 2 1 16,-1-1-1-16,4-5 0 16,-1 0 0-16,0-5 0 15,3 5 0-15,0 5 0 16,-1-5-1-16,1 5 1 15,0 1 0-15,0-6 0 0,-1-6 0 16,1 1 0 0,-2 0 0-16,1-1 0 0,2 2 0 15,1 4 1-15,0 0-1 16,0-5 0-16,0 5 0 16,0 0 0-16,3-7 0 15,0 3 0-15,-5-5 0 16,1-3 0-16,-3 1 0 15,3 2 0-15,-4-2 0 16,1 6 0-16,0-11 0 16,-2 1 0-16,4-2 0 15,-3 8 0-15,0-2 0 16,1 2 0-16,-1 2 0 16,-2-2 0-16,2-7 0 15,1 10 0-15,-1 2 0 16,-2-12 0-16,5 6 0 15,0-2 0-15,3 2 0 16,-1 6 0-16,-5-1 0 0,2-6 0 16,-1 2 0-16,2-3 1 15,-3 2-1-15,-3-7 0 16,4 13 0-16,1-1 0 16,1 1 0-16,0-3 0 15,0 7 0-15,-3-5 0 16,0 5 0-16,1-4 0 15,3-8 0-15,0 2 0 16,0-6 0-16,3 3 0 0,-3-10 0 16,6 7 0-16,-4-9 0 15,4-6 1 1,2-15-1 0,1-1 0-16,0-9 0 15,2 5 0-15,3-3 0 16,0 3 0-16,0-17 0 15,3 6 0-15,0-11 0 16,-1 12 0-16,1-7 0 16,-1 6 0-16,0 0-1 15,0 0 1-15,0 3-5 16,2 13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5:55.92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16,0-3 0-16,-4-1 0 15,4 2 0-15,-4-2 1 16,4 1 0-16,0-1 0 16,-1 1-1-16,1 4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1 0 16,1-2 0-16,-1-3 0 16,1 1 0-16,-1-1 0 15,1-1 0-15,-1 1 0 16,5 0 0-16,-1 3 0 15,1-2 0-15,-5 3 0 16,1-4 0-16,-1 0 0 16,1-1 0-16,-1 6 0 0,1-9 0 15,3 4 0-15,-3-10-1 16,0 0 0-16,3 1-3 16,0-1 1-16,1-4-2 15,-8-18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7:26.96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16,0-3 0-16,-4-1 0 15,4 2 0-15,-4-2 1 16,4 1 0-16,0-1 0 16,-1 1-1-16,1 4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1 0 16,1-2 0-16,-1-3 0 16,1 1 0-16,-1-1 0 15,1-1 0-15,-1 1 0 16,5 0 0-16,-1 3 0 15,1-2 0-15,-5 3 0 16,1-4 0-16,-1 0 0 16,1-1 0-16,-1 6 0 0,1-9 0 15,3 4 0-15,-3-10-1 16,0 0 0-16,3 1-3 16,0-1 1-16,1-4-2 15,-8-18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8:05.98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16,0-2 0-16,-4-2 0 15,4 1 0-15,-4-1 1 16,4 1 0-16,0-1 0 16,-1 2-1-16,1 3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0 0 16,1 0 0-16,-1-4 0 16,1 1 0-16,-1-2 0 15,1 1 0-15,-1 0 0 16,5-1 0-16,-1 5 0 15,1-3 0-15,-5 3 0 16,1-5 0-16,-1 1 0 16,1 0 0-16,-1 5 0 0,1-10 0 15,3 5 0-15,-3-10-1 16,0 1 0-16,3-1-3 16,0 0 1-16,1-4-2 15,-8-18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8:28.44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16,0-2 0-16,-4-2 0 15,4 1 0-15,-4-1 1 16,4 1 0-16,0-1 0 16,-1 2-1-16,1 3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0 0 16,1 0 0-16,-1-4 0 16,1 1 0-16,-1-2 0 15,1 1 0-15,-1 0 0 16,5-1 0-16,-1 5 0 15,1-3 0-15,-5 3 0 16,1-5 0-16,-1 1 0 16,1 0 0-16,-1 5 0 0,1-10 0 15,3 5 0-15,-3-10-1 16,0 1 0-16,3-1-3 16,0 0 1-16,1-4-2 15,-8-18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8:49.62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16,0-3 0-16,-4-1 0 15,4 2 0-15,-4-2 1 16,4 1 0-16,0-1 0 16,-1 1-1-16,1 4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1 0 16,1-2 0-16,-1-3 0 16,1 1 0-16,-1-1 0 15,1-1 0-15,-1 1 0 16,5 0 0-16,-1 3 0 15,1-2 0-15,-5 3 0 16,1-4 0-16,-1 0 0 16,1-1 0-16,-1 6 0 0,1-9 0 15,3 4 0-15,-3-10-1 16,0 0 0-16,3 1-3 16,0-1 1-16,1-4-2 15,-8-18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8T12:39:02.30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-1 148 7 0,'0'-5'3'0,"4"5"-1"0,-4 0 4 16,0 0-6-16,0 0 0 16,0 0 0-16,4 5 1 15,-4-5-1-15,4 8 1 16,0-3 0-16,-4-1 0 15,4 2 0-15,-4-2 1 16,4 1 0-16,0 0 0 16,-1 0-1-16,1 4 1 15,4-1-1-15,0 7 1 0,0-2-2 16,-1 2 1-16,1 2-1 16,4-2 1-16,0-2-1 15,-1 1 0-15,5 0 0 16,-1 0 0-16,1-5 0 15,3 0 0-15,5-5 0 16,-5 2 0-16,1-6 0 16,-1 0 1-16,0 0-1 15,1 0 0-15,-5 0 0 16,5 0 1-16,3 0-1 16,0-6 0-16,1 2 0 15,-1 0 0-15,0-5-1 16,1 0 1-16,-5-1 0 15,5 1 0-15,-1 0 0 16,-4 5 0-16,-3-2 0 16,-4 2 0-16,-1-1 0 15,1 1 1-15,0-1-1 0,3 1 0 16,1-2 0-16,-1-3 0 16,1 1 0-16,-1-1 0 15,1-1 0-15,-1 1 0 16,5 0 0-16,-1 3 0 15,1-2 0-15,-5 3 0 16,1-4 0-16,-1-1 0 16,1 0 0-16,-1 6 0 0,1-9 0 15,3 4 0-15,-3-10-1 16,0 0 0-16,3 1-3 16,0-1 1-16,1-4-2 15,-8-18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5T01:21:15.13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0 647 5 0,'0'0'2'0,"2"0"0"0,-2 0 2 0,0 0-4 15,0 0 0-15,2 0 0 16,-2 1 1-16,1 0-1 16,1 1 0-16,-2 2 0 15,1 0 1-15,-1-2-1 16,0 2 1-16,2 0 0 15,0-2 0-15,0 3 0 16,-1-1 0-16,3 1 0 16,-1 3 0-16,0 2 0 15,3-1 1-15,-1 4-1 16,0-3 1-16,0 2-2 16,0 2 1-16,2 1 0 15,0 1 1-15,0 3-1 16,0-2 0-16,-1-4 0 15,3 3 0-15,-1-2 0 16,1 0 0-16,-1-2 0 16,1 0 0-16,0-1-1 0,-1-2 1 15,-1-2-1-15,1 0 1 16,2 2-1-16,-3-4 0 16,-2 1 0-16,0-2 0 15,0 0 0-15,-2 0 0 16,1-2 0-16,1 1 1 15,-2-3 0-15,3 0 0 16,-1-4 0-16,1-1 0 16,1-2-1-16,0-2 1 0,2-5-1 15,-3 4 0-15,3-6 0 16,3-4 0-16,3-6 0 16,4-3 0-16,3-4 0 15,2-6 0-15,7-1 0 16,3-5 1-16,2-5-1 15,0-2 0-15,4 6 0 16,1-8 0-16,3 2 0 16,0 2 0-16,0 2 0 15,-5-4 0-15,0 6 0 16,-3 10 0-16,-3 2 0 16,-4 2 0-16,-3 2 0 15,-4 8 0-15,-1 3 0 16,-6 3 1-16,-1 4-2 15,-6 3 1-15,-1 2-4 16,-2 2 0-16,-2-2-2 16,-4 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73E3-A8C7-4E39-B961-06BD44B96FA0}" type="datetimeFigureOut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FE73-47D0-4959-A947-DFDD3D339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025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4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6B917-E4BC-4D56-8D90-4D2746A6A6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2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45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麻省理工学院，拿下了数学学士学位、电子工程与计算机科学学士学位及硕士学位。此后，他又在哈佛商学院拿了一个工商管理学硕士学位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83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896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64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FE73-47D0-4959-A947-DFDD3D339A7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10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6"/>
          <p:cNvSpPr/>
          <p:nvPr userDrawn="1"/>
        </p:nvSpPr>
        <p:spPr>
          <a:xfrm rot="10800000">
            <a:off x="0" y="0"/>
            <a:ext cx="6372198" cy="6858000"/>
          </a:xfrm>
          <a:custGeom>
            <a:avLst/>
            <a:gdLst>
              <a:gd name="connsiteX0" fmla="*/ 0 w 5084688"/>
              <a:gd name="connsiteY0" fmla="*/ 0 h 5143500"/>
              <a:gd name="connsiteX1" fmla="*/ 5084688 w 5084688"/>
              <a:gd name="connsiteY1" fmla="*/ 0 h 5143500"/>
              <a:gd name="connsiteX2" fmla="*/ 5084688 w 5084688"/>
              <a:gd name="connsiteY2" fmla="*/ 5143500 h 5143500"/>
              <a:gd name="connsiteX3" fmla="*/ 0 w 5084688"/>
              <a:gd name="connsiteY3" fmla="*/ 5143500 h 5143500"/>
              <a:gd name="connsiteX4" fmla="*/ 0 w 5084688"/>
              <a:gd name="connsiteY4" fmla="*/ 0 h 5143500"/>
              <a:gd name="connsiteX0" fmla="*/ 2324100 w 7408788"/>
              <a:gd name="connsiteY0" fmla="*/ 0 h 5143500"/>
              <a:gd name="connsiteX1" fmla="*/ 7408788 w 7408788"/>
              <a:gd name="connsiteY1" fmla="*/ 0 h 5143500"/>
              <a:gd name="connsiteX2" fmla="*/ 7408788 w 7408788"/>
              <a:gd name="connsiteY2" fmla="*/ 5143500 h 5143500"/>
              <a:gd name="connsiteX3" fmla="*/ 0 w 7408788"/>
              <a:gd name="connsiteY3" fmla="*/ 5143500 h 5143500"/>
              <a:gd name="connsiteX4" fmla="*/ 2324100 w 7408788"/>
              <a:gd name="connsiteY4" fmla="*/ 0 h 5143500"/>
              <a:gd name="connsiteX0" fmla="*/ 2644990 w 7408788"/>
              <a:gd name="connsiteY0" fmla="*/ 0 h 5143500"/>
              <a:gd name="connsiteX1" fmla="*/ 7408788 w 7408788"/>
              <a:gd name="connsiteY1" fmla="*/ 0 h 5143500"/>
              <a:gd name="connsiteX2" fmla="*/ 7408788 w 7408788"/>
              <a:gd name="connsiteY2" fmla="*/ 5143500 h 5143500"/>
              <a:gd name="connsiteX3" fmla="*/ 0 w 7408788"/>
              <a:gd name="connsiteY3" fmla="*/ 5143500 h 5143500"/>
              <a:gd name="connsiteX4" fmla="*/ 2644990 w 74087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788" h="5143500">
                <a:moveTo>
                  <a:pt x="2644990" y="0"/>
                </a:moveTo>
                <a:lnTo>
                  <a:pt x="7408788" y="0"/>
                </a:lnTo>
                <a:lnTo>
                  <a:pt x="7408788" y="5143500"/>
                </a:lnTo>
                <a:lnTo>
                  <a:pt x="0" y="5143500"/>
                </a:lnTo>
                <a:lnTo>
                  <a:pt x="264499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73375"/>
            <a:ext cx="5964516" cy="3573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2B95-A959-4772-AECD-C3E624797BE7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16"/>
          <p:cNvSpPr>
            <a:spLocks/>
          </p:cNvSpPr>
          <p:nvPr/>
        </p:nvSpPr>
        <p:spPr>
          <a:xfrm>
            <a:off x="1007605" y="1"/>
            <a:ext cx="8142734" cy="6858000"/>
          </a:xfrm>
          <a:custGeom>
            <a:avLst/>
            <a:gdLst>
              <a:gd name="connsiteX0" fmla="*/ 0 w 5084688"/>
              <a:gd name="connsiteY0" fmla="*/ 0 h 5143500"/>
              <a:gd name="connsiteX1" fmla="*/ 5084688 w 5084688"/>
              <a:gd name="connsiteY1" fmla="*/ 0 h 5143500"/>
              <a:gd name="connsiteX2" fmla="*/ 5084688 w 5084688"/>
              <a:gd name="connsiteY2" fmla="*/ 5143500 h 5143500"/>
              <a:gd name="connsiteX3" fmla="*/ 0 w 5084688"/>
              <a:gd name="connsiteY3" fmla="*/ 5143500 h 5143500"/>
              <a:gd name="connsiteX4" fmla="*/ 0 w 5084688"/>
              <a:gd name="connsiteY4" fmla="*/ 0 h 5143500"/>
              <a:gd name="connsiteX0" fmla="*/ 2324100 w 7408788"/>
              <a:gd name="connsiteY0" fmla="*/ 0 h 5143500"/>
              <a:gd name="connsiteX1" fmla="*/ 7408788 w 7408788"/>
              <a:gd name="connsiteY1" fmla="*/ 0 h 5143500"/>
              <a:gd name="connsiteX2" fmla="*/ 7408788 w 7408788"/>
              <a:gd name="connsiteY2" fmla="*/ 5143500 h 5143500"/>
              <a:gd name="connsiteX3" fmla="*/ 0 w 7408788"/>
              <a:gd name="connsiteY3" fmla="*/ 5143500 h 5143500"/>
              <a:gd name="connsiteX4" fmla="*/ 2324100 w 7408788"/>
              <a:gd name="connsiteY4" fmla="*/ 0 h 5143500"/>
              <a:gd name="connsiteX0" fmla="*/ 2644990 w 7408788"/>
              <a:gd name="connsiteY0" fmla="*/ 0 h 5143500"/>
              <a:gd name="connsiteX1" fmla="*/ 7408788 w 7408788"/>
              <a:gd name="connsiteY1" fmla="*/ 0 h 5143500"/>
              <a:gd name="connsiteX2" fmla="*/ 7408788 w 7408788"/>
              <a:gd name="connsiteY2" fmla="*/ 5143500 h 5143500"/>
              <a:gd name="connsiteX3" fmla="*/ 0 w 7408788"/>
              <a:gd name="connsiteY3" fmla="*/ 5143500 h 5143500"/>
              <a:gd name="connsiteX4" fmla="*/ 2644990 w 74087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788" h="5143500">
                <a:moveTo>
                  <a:pt x="2644990" y="0"/>
                </a:moveTo>
                <a:lnTo>
                  <a:pt x="7408788" y="0"/>
                </a:lnTo>
                <a:lnTo>
                  <a:pt x="7408788" y="5143500"/>
                </a:lnTo>
                <a:lnTo>
                  <a:pt x="0" y="5143500"/>
                </a:lnTo>
                <a:lnTo>
                  <a:pt x="264499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36512" y="6518277"/>
            <a:ext cx="9186851" cy="144463"/>
          </a:xfrm>
          <a:prstGeom prst="rect">
            <a:avLst/>
          </a:prstGeom>
          <a:gradFill flip="none" rotWithShape="1">
            <a:gsLst>
              <a:gs pos="2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28000">
                <a:schemeClr val="tx1">
                  <a:lumMod val="75000"/>
                  <a:lumOff val="25000"/>
                </a:schemeClr>
              </a:gs>
              <a:gs pos="26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509628" y="3669015"/>
            <a:ext cx="5202832" cy="45154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491880" y="2324878"/>
            <a:ext cx="5220580" cy="855981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添加您的标题文字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2591780" y="3284984"/>
            <a:ext cx="655222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151620" y="1"/>
            <a:ext cx="2736304" cy="6518276"/>
          </a:xfrm>
          <a:custGeom>
            <a:avLst/>
            <a:gdLst>
              <a:gd name="connsiteX0" fmla="*/ 2817602 w 2817602"/>
              <a:gd name="connsiteY0" fmla="*/ 0 h 6866709"/>
              <a:gd name="connsiteX1" fmla="*/ 396067 w 2817602"/>
              <a:gd name="connsiteY1" fmla="*/ 6866709 h 6866709"/>
              <a:gd name="connsiteX2" fmla="*/ 0 w 2817602"/>
              <a:gd name="connsiteY2" fmla="*/ 6866709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7602" h="6866709">
                <a:moveTo>
                  <a:pt x="2817602" y="0"/>
                </a:moveTo>
                <a:lnTo>
                  <a:pt x="396067" y="6866709"/>
                </a:lnTo>
                <a:lnTo>
                  <a:pt x="0" y="68667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252" y="124381"/>
            <a:ext cx="1548172" cy="3946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0" y="4221088"/>
            <a:ext cx="3581093" cy="2551037"/>
          </a:xfrm>
          <a:prstGeom prst="rect">
            <a:avLst/>
          </a:prstGeom>
        </p:spPr>
      </p:pic>
      <p:pic>
        <p:nvPicPr>
          <p:cNvPr id="20" name="图片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436" y="68628"/>
            <a:ext cx="432049" cy="4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913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4"/>
            <a:ext cx="886883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4"/>
            <a:ext cx="5949952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E6E-22E7-4F39-9611-0FCB9AAAED6E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5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-1476375" y="1844675"/>
            <a:ext cx="46037" cy="792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8065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79512" y="1261744"/>
            <a:ext cx="8712967" cy="497556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A02-473F-4EFA-BE2A-6579A602AF9F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H="1">
            <a:off x="0" y="6309320"/>
            <a:ext cx="91440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069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1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1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C79-F2C7-44BA-A563-F2078E4EF3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595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6" y="13763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6" y="22002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FF19-FE0D-40CE-BB7E-DE0B2995C632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66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B5BF-59CC-46EC-A251-A0CE7424A53F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421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657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9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0BF-5E3B-41CC-8FA4-9A95036431FC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85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0458-7A6F-41FE-A46E-4727EA578A35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81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89-8A78-4462-9688-AFFD2F63B7C4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18147" y="6432394"/>
            <a:ext cx="252028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121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alu.snnu.edu.cn/templates/default/image/bjl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4247456" cy="9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lu.snnu.edu.cn/templates/default/image/bjl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"/>
            <a:ext cx="4896544" cy="9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oocs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55" b="63304"/>
          <a:stretch/>
        </p:blipFill>
        <p:spPr bwMode="auto">
          <a:xfrm>
            <a:off x="-3316" y="0"/>
            <a:ext cx="1731001" cy="9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235132" y="6448252"/>
            <a:ext cx="106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D68D3DDF-A7ED-4F80-922E-4843EA1B5B05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7920372" y="6448252"/>
            <a:ext cx="9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BE187086-E71B-4394-9E62-7C748F2F12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87624" y="-75389"/>
            <a:ext cx="562275" cy="1051831"/>
          </a:xfrm>
          <a:custGeom>
            <a:avLst/>
            <a:gdLst>
              <a:gd name="connsiteX0" fmla="*/ 2817602 w 2817602"/>
              <a:gd name="connsiteY0" fmla="*/ 0 h 6866709"/>
              <a:gd name="connsiteX1" fmla="*/ 396067 w 2817602"/>
              <a:gd name="connsiteY1" fmla="*/ 6866709 h 6866709"/>
              <a:gd name="connsiteX2" fmla="*/ 0 w 2817602"/>
              <a:gd name="connsiteY2" fmla="*/ 6866709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7602" h="6866709">
                <a:moveTo>
                  <a:pt x="2817602" y="0"/>
                </a:moveTo>
                <a:lnTo>
                  <a:pt x="396067" y="6866709"/>
                </a:lnTo>
                <a:lnTo>
                  <a:pt x="0" y="68667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235133" y="1172749"/>
            <a:ext cx="8590399" cy="506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8" name="平行四边形 7"/>
          <p:cNvSpPr/>
          <p:nvPr/>
        </p:nvSpPr>
        <p:spPr>
          <a:xfrm>
            <a:off x="1295636" y="27547"/>
            <a:ext cx="1152128" cy="917815"/>
          </a:xfrm>
          <a:prstGeom prst="parallelogram">
            <a:avLst>
              <a:gd name="adj" fmla="val 45358"/>
            </a:avLst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684" y="179975"/>
            <a:ext cx="7094098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7764" y="6394181"/>
            <a:ext cx="5256584" cy="3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kern="17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现代教学技术教育部重点实验室      陕西师范大学教师教学发展中心</a:t>
            </a:r>
            <a:endParaRPr lang="zh-CN" altLang="en-US" sz="1200" b="0" kern="1700" spc="0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7" y="945364"/>
            <a:ext cx="9143813" cy="5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0" y="945363"/>
            <a:ext cx="470264" cy="57600"/>
          </a:xfrm>
          <a:custGeom>
            <a:avLst/>
            <a:gdLst>
              <a:gd name="connsiteX0" fmla="*/ 0 w 412456"/>
              <a:gd name="connsiteY0" fmla="*/ 0 h 105471"/>
              <a:gd name="connsiteX1" fmla="*/ 412456 w 412456"/>
              <a:gd name="connsiteY1" fmla="*/ 0 h 105471"/>
              <a:gd name="connsiteX2" fmla="*/ 412456 w 412456"/>
              <a:gd name="connsiteY2" fmla="*/ 105471 h 105471"/>
              <a:gd name="connsiteX3" fmla="*/ 0 w 412456"/>
              <a:gd name="connsiteY3" fmla="*/ 105471 h 10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56" h="105471">
                <a:moveTo>
                  <a:pt x="0" y="0"/>
                </a:moveTo>
                <a:lnTo>
                  <a:pt x="412456" y="0"/>
                </a:lnTo>
                <a:lnTo>
                  <a:pt x="412456" y="105471"/>
                </a:lnTo>
                <a:lnTo>
                  <a:pt x="0" y="1054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图片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289" y="6417332"/>
            <a:ext cx="347869" cy="3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9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2">
              <a:lumMod val="75000"/>
            </a:schemeClr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100000"/>
        <a:buFont typeface="Wingdings 2" panose="05020102010507070707" pitchFamily="18" charset="2"/>
        <a:buChar char="A"/>
        <a:defRPr sz="2000" u="none" kern="1200" baseline="0">
          <a:solidFill>
            <a:schemeClr val="accent4">
              <a:lumMod val="75000"/>
            </a:schemeClr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43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customXml" Target="../ink/ink1.xml"/><Relationship Id="rId3" Type="http://schemas.openxmlformats.org/officeDocument/2006/relationships/image" Target="../media/image55.png"/><Relationship Id="rId21" Type="http://schemas.openxmlformats.org/officeDocument/2006/relationships/image" Target="../media/image71.emf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8.png"/><Relationship Id="rId20" Type="http://schemas.openxmlformats.org/officeDocument/2006/relationships/customXml" Target="../ink/ink2.xml"/><Relationship Id="rId1" Type="http://schemas.openxmlformats.org/officeDocument/2006/relationships/tags" Target="../tags/tag2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0.emf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4.jpeg"/><Relationship Id="rId7" Type="http://schemas.openxmlformats.org/officeDocument/2006/relationships/customXml" Target="../ink/ink5.xml"/><Relationship Id="rId12" Type="http://schemas.openxmlformats.org/officeDocument/2006/relationships/image" Target="../media/image7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4.xml"/><Relationship Id="rId11" Type="http://schemas.openxmlformats.org/officeDocument/2006/relationships/customXml" Target="../ink/ink8.xml"/><Relationship Id="rId5" Type="http://schemas.openxmlformats.org/officeDocument/2006/relationships/image" Target="../media/image75.emf"/><Relationship Id="rId10" Type="http://schemas.openxmlformats.org/officeDocument/2006/relationships/customXml" Target="../ink/ink7.xml"/><Relationship Id="rId4" Type="http://schemas.openxmlformats.org/officeDocument/2006/relationships/customXml" Target="../ink/ink3.xml"/><Relationship Id="rId9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emf"/><Relationship Id="rId5" Type="http://schemas.openxmlformats.org/officeDocument/2006/relationships/customXml" Target="../ink/ink11.xml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2.pn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microsoft.com/office/2007/relationships/hdphoto" Target="../media/hdphoto4.wdp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>
          <a:xfrm>
            <a:off x="3079749" y="1256684"/>
            <a:ext cx="6048672" cy="1956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lnSpc>
                <a:spcPts val="5000"/>
              </a:lnSpc>
              <a:spcBef>
                <a:spcPct val="0"/>
              </a:spcBef>
              <a:buNone/>
              <a:defRPr sz="2400" b="1" i="0" baseline="0">
                <a:solidFill>
                  <a:srgbClr val="006600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陕西省课堂教学观摩周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/>
              <a:t>课堂教学改革的现状与发展</a:t>
            </a:r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3923928" y="5205197"/>
            <a:ext cx="4572508" cy="1248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ts val="5000"/>
              </a:lnSpc>
              <a:spcBef>
                <a:spcPct val="0"/>
              </a:spcBef>
              <a:buNone/>
              <a:defRPr b="1" i="0" spc="-1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德彪钢笔行书字库" pitchFamily="2" charset="-122"/>
                <a:ea typeface="德彪钢笔行书字库" pitchFamily="2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0" spc="0" dirty="0">
                <a:latin typeface="+mj-ea"/>
                <a:ea typeface="+mj-ea"/>
              </a:rPr>
              <a:t>现代教学技术教育部重点实验室</a:t>
            </a:r>
            <a:endParaRPr lang="en-US" altLang="zh-CN" sz="2000" b="0" spc="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spc="0" dirty="0">
                <a:latin typeface="+mj-ea"/>
                <a:ea typeface="+mj-ea"/>
              </a:rPr>
              <a:t>陕西师范大学教师教学发展中心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963" y="3356992"/>
            <a:ext cx="2420437" cy="91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2"/>
          <p:cNvSpPr txBox="1">
            <a:spLocks/>
          </p:cNvSpPr>
          <p:nvPr/>
        </p:nvSpPr>
        <p:spPr>
          <a:xfrm>
            <a:off x="5076056" y="4511948"/>
            <a:ext cx="3928520" cy="69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ts val="5000"/>
              </a:lnSpc>
              <a:spcBef>
                <a:spcPct val="0"/>
              </a:spcBef>
              <a:buNone/>
              <a:defRPr b="1" i="0" spc="-1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德彪钢笔行书字库" pitchFamily="2" charset="-122"/>
                <a:ea typeface="德彪钢笔行书字库" pitchFamily="2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0" spc="0" dirty="0">
                <a:latin typeface="+mj-ea"/>
                <a:ea typeface="+mj-ea"/>
              </a:rPr>
              <a:t>E-Mail</a:t>
            </a:r>
            <a:r>
              <a:rPr lang="zh-CN" altLang="en-US" sz="2000" b="0" spc="0" dirty="0">
                <a:latin typeface="+mj-ea"/>
                <a:ea typeface="+mj-ea"/>
              </a:rPr>
              <a:t>：</a:t>
            </a:r>
            <a:r>
              <a:rPr lang="en-US" altLang="zh-CN" sz="2000" b="0" spc="0" dirty="0">
                <a:latin typeface="+mj-ea"/>
                <a:ea typeface="+mj-ea"/>
              </a:rPr>
              <a:t>juhouh@snnu.edu.cn</a:t>
            </a:r>
            <a:endParaRPr lang="zh-CN" altLang="en-US" sz="2000" b="0" spc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2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dirty="0"/>
              <a:t>双创教育：核心是创新人才的培养</a:t>
            </a:r>
          </a:p>
        </p:txBody>
      </p:sp>
      <p:sp>
        <p:nvSpPr>
          <p:cNvPr id="5" name="MH_Other_10"/>
          <p:cNvSpPr/>
          <p:nvPr>
            <p:custDataLst>
              <p:tags r:id="rId3"/>
            </p:custDataLst>
          </p:nvPr>
        </p:nvSpPr>
        <p:spPr>
          <a:xfrm rot="19866857">
            <a:off x="3604461" y="1918544"/>
            <a:ext cx="179388" cy="1809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MH_Other_11"/>
          <p:cNvSpPr/>
          <p:nvPr>
            <p:custDataLst>
              <p:tags r:id="rId4"/>
            </p:custDataLst>
          </p:nvPr>
        </p:nvSpPr>
        <p:spPr>
          <a:xfrm flipH="1">
            <a:off x="2612274" y="1559769"/>
            <a:ext cx="1068387" cy="415925"/>
          </a:xfrm>
          <a:custGeom>
            <a:avLst/>
            <a:gdLst>
              <a:gd name="connsiteX0" fmla="*/ 0 w 1188720"/>
              <a:gd name="connsiteY0" fmla="*/ 502920 h 502920"/>
              <a:gd name="connsiteX1" fmla="*/ 472440 w 1188720"/>
              <a:gd name="connsiteY1" fmla="*/ 0 h 502920"/>
              <a:gd name="connsiteX2" fmla="*/ 1188720 w 1188720"/>
              <a:gd name="connsiteY2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502920">
                <a:moveTo>
                  <a:pt x="0" y="502920"/>
                </a:moveTo>
                <a:lnTo>
                  <a:pt x="472440" y="0"/>
                </a:lnTo>
                <a:lnTo>
                  <a:pt x="1188720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8" name="MH_Other_12"/>
          <p:cNvCxnSpPr/>
          <p:nvPr>
            <p:custDataLst>
              <p:tags r:id="rId5"/>
            </p:custDataLst>
          </p:nvPr>
        </p:nvCxnSpPr>
        <p:spPr>
          <a:xfrm flipH="1">
            <a:off x="2612274" y="1326406"/>
            <a:ext cx="0" cy="466725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MH_Other_13"/>
          <p:cNvSpPr/>
          <p:nvPr>
            <p:custDataLst>
              <p:tags r:id="rId6"/>
            </p:custDataLst>
          </p:nvPr>
        </p:nvSpPr>
        <p:spPr>
          <a:xfrm rot="19866857">
            <a:off x="5122882" y="2807544"/>
            <a:ext cx="179388" cy="179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0" name="MH_Other_14"/>
          <p:cNvCxnSpPr/>
          <p:nvPr>
            <p:custDataLst>
              <p:tags r:id="rId7"/>
            </p:custDataLst>
          </p:nvPr>
        </p:nvCxnSpPr>
        <p:spPr>
          <a:xfrm flipH="1">
            <a:off x="5303508" y="2898400"/>
            <a:ext cx="534987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MH_Other_15"/>
          <p:cNvCxnSpPr/>
          <p:nvPr>
            <p:custDataLst>
              <p:tags r:id="rId8"/>
            </p:custDataLst>
          </p:nvPr>
        </p:nvCxnSpPr>
        <p:spPr>
          <a:xfrm flipH="1">
            <a:off x="5848207" y="2653743"/>
            <a:ext cx="0" cy="466725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MH_Other_16"/>
          <p:cNvSpPr/>
          <p:nvPr>
            <p:custDataLst>
              <p:tags r:id="rId9"/>
            </p:custDataLst>
          </p:nvPr>
        </p:nvSpPr>
        <p:spPr>
          <a:xfrm rot="19866857">
            <a:off x="3604461" y="3694956"/>
            <a:ext cx="179388" cy="179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MH_Other_17"/>
          <p:cNvSpPr/>
          <p:nvPr>
            <p:custDataLst>
              <p:tags r:id="rId10"/>
            </p:custDataLst>
          </p:nvPr>
        </p:nvSpPr>
        <p:spPr>
          <a:xfrm flipH="1" flipV="1">
            <a:off x="2612274" y="3799731"/>
            <a:ext cx="1068387" cy="377825"/>
          </a:xfrm>
          <a:custGeom>
            <a:avLst/>
            <a:gdLst>
              <a:gd name="connsiteX0" fmla="*/ 0 w 1188720"/>
              <a:gd name="connsiteY0" fmla="*/ 502920 h 502920"/>
              <a:gd name="connsiteX1" fmla="*/ 472440 w 1188720"/>
              <a:gd name="connsiteY1" fmla="*/ 0 h 502920"/>
              <a:gd name="connsiteX2" fmla="*/ 1188720 w 1188720"/>
              <a:gd name="connsiteY2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502920">
                <a:moveTo>
                  <a:pt x="0" y="502920"/>
                </a:moveTo>
                <a:lnTo>
                  <a:pt x="472440" y="0"/>
                </a:lnTo>
                <a:lnTo>
                  <a:pt x="1188720" y="0"/>
                </a:lnTo>
              </a:path>
            </a:pathLst>
          </a:cu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4" name="MH_Other_18"/>
          <p:cNvCxnSpPr/>
          <p:nvPr>
            <p:custDataLst>
              <p:tags r:id="rId11"/>
            </p:custDataLst>
          </p:nvPr>
        </p:nvCxnSpPr>
        <p:spPr>
          <a:xfrm flipH="1">
            <a:off x="2612274" y="3914031"/>
            <a:ext cx="0" cy="466725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MH_Other_19"/>
          <p:cNvSpPr/>
          <p:nvPr>
            <p:custDataLst>
              <p:tags r:id="rId12"/>
            </p:custDataLst>
          </p:nvPr>
        </p:nvSpPr>
        <p:spPr>
          <a:xfrm rot="16200000">
            <a:off x="3825918" y="1685975"/>
            <a:ext cx="749300" cy="2420937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MH_Other_20"/>
          <p:cNvSpPr/>
          <p:nvPr>
            <p:custDataLst>
              <p:tags r:id="rId13"/>
            </p:custDataLst>
          </p:nvPr>
        </p:nvSpPr>
        <p:spPr>
          <a:xfrm rot="1800000">
            <a:off x="3825124" y="1685181"/>
            <a:ext cx="750887" cy="242252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MH_Other_21"/>
          <p:cNvSpPr/>
          <p:nvPr>
            <p:custDataLst>
              <p:tags r:id="rId14"/>
            </p:custDataLst>
          </p:nvPr>
        </p:nvSpPr>
        <p:spPr>
          <a:xfrm rot="9000000">
            <a:off x="3825124" y="1685181"/>
            <a:ext cx="750887" cy="242252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72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8549" y="1326406"/>
            <a:ext cx="1863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77228" y="2616522"/>
            <a:ext cx="30296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创新思维：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4C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7544" y="3857674"/>
            <a:ext cx="20437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解决问题能力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5072298"/>
            <a:ext cx="533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学思结合、知行统一、因材施教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3505" y="4458259"/>
            <a:ext cx="2353734" cy="198999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5412-4B64-4519-B131-3774A0374BD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580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48">
        <p:fade/>
      </p:transition>
    </mc:Choice>
    <mc:Fallback>
      <p:transition spd="med" advTm="2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MH_Others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19672" y="224643"/>
            <a:ext cx="7524328" cy="750873"/>
          </a:xfrm>
          <a:prstGeom prst="rect">
            <a:avLst/>
          </a:prstGeom>
          <a:extLst/>
        </p:spPr>
        <p:txBody>
          <a:bodyPr/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0" i="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互联网</a:t>
            </a:r>
            <a:r>
              <a:rPr lang="en-US" altLang="zh-CN" dirty="0"/>
              <a:t>+</a:t>
            </a:r>
            <a:r>
              <a:rPr lang="zh-CN" altLang="en-US" dirty="0"/>
              <a:t>教学：现代信息化教学之路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86094" y="3457723"/>
            <a:ext cx="3335094" cy="1387143"/>
            <a:chOff x="2663788" y="3362401"/>
            <a:chExt cx="3335094" cy="1387143"/>
          </a:xfrm>
        </p:grpSpPr>
        <p:sp>
          <p:nvSpPr>
            <p:cNvPr id="14" name="KSO_Shape"/>
            <p:cNvSpPr/>
            <p:nvPr/>
          </p:nvSpPr>
          <p:spPr>
            <a:xfrm>
              <a:off x="2663788" y="3362401"/>
              <a:ext cx="3335094" cy="1387143"/>
            </a:xfrm>
            <a:custGeom>
              <a:avLst/>
              <a:gdLst/>
              <a:ahLst/>
              <a:cxnLst/>
              <a:rect l="l" t="t" r="r" b="b"/>
              <a:pathLst>
                <a:path w="621184" h="412091">
                  <a:moveTo>
                    <a:pt x="309039" y="0"/>
                  </a:moveTo>
                  <a:cubicBezTo>
                    <a:pt x="309558" y="0"/>
                    <a:pt x="310077" y="6"/>
                    <a:pt x="310593" y="149"/>
                  </a:cubicBezTo>
                  <a:cubicBezTo>
                    <a:pt x="330872" y="-390"/>
                    <a:pt x="351283" y="7145"/>
                    <a:pt x="366760" y="22622"/>
                  </a:cubicBezTo>
                  <a:lnTo>
                    <a:pt x="621184" y="277046"/>
                  </a:lnTo>
                  <a:cubicBezTo>
                    <a:pt x="651347" y="307208"/>
                    <a:pt x="651347" y="356112"/>
                    <a:pt x="621184" y="386274"/>
                  </a:cubicBezTo>
                  <a:lnTo>
                    <a:pt x="620186" y="387272"/>
                  </a:lnTo>
                  <a:cubicBezTo>
                    <a:pt x="602361" y="402896"/>
                    <a:pt x="578955" y="412091"/>
                    <a:pt x="553401" y="412091"/>
                  </a:cubicBezTo>
                  <a:lnTo>
                    <a:pt x="67784" y="412091"/>
                  </a:lnTo>
                  <a:cubicBezTo>
                    <a:pt x="42230" y="412091"/>
                    <a:pt x="18824" y="402896"/>
                    <a:pt x="998" y="387273"/>
                  </a:cubicBezTo>
                  <a:lnTo>
                    <a:pt x="0" y="386275"/>
                  </a:lnTo>
                  <a:cubicBezTo>
                    <a:pt x="-30162" y="356112"/>
                    <a:pt x="-30162" y="307209"/>
                    <a:pt x="0" y="277047"/>
                  </a:cubicBezTo>
                  <a:lnTo>
                    <a:pt x="254425" y="22622"/>
                  </a:lnTo>
                  <a:cubicBezTo>
                    <a:pt x="269506" y="7541"/>
                    <a:pt x="289273" y="0"/>
                    <a:pt x="309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42598" y="3960916"/>
              <a:ext cx="2195228" cy="581057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 </a:t>
              </a: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+ </a:t>
              </a: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</a:p>
          </p:txBody>
        </p:sp>
      </p:grpSp>
      <p:sp>
        <p:nvSpPr>
          <p:cNvPr id="9" name="内容占位符 2"/>
          <p:cNvSpPr txBox="1">
            <a:spLocks/>
          </p:cNvSpPr>
          <p:nvPr/>
        </p:nvSpPr>
        <p:spPr>
          <a:xfrm>
            <a:off x="1381650" y="5491635"/>
            <a:ext cx="6120680" cy="612068"/>
          </a:xfrm>
          <a:prstGeom prst="roundRect">
            <a:avLst>
              <a:gd name="adj" fmla="val 50000"/>
            </a:avLst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None/>
              <a:defRPr lang="zh-CN" altLang="en-US" sz="1800" b="0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just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500" b="0" kern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教育理念和教学模式的深刻变革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”是关键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CAC-0EF3-4DFC-8D5B-A8852E654B9C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15716" y="213416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人人皆学、处处能学、时时可学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194" name="Picture 2" descr="http://icie.qingdao.cn/images/header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4303"/>
            <a:ext cx="9072500" cy="76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129632" y="4385524"/>
            <a:ext cx="15953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互联网技术</a:t>
            </a:r>
          </a:p>
        </p:txBody>
      </p:sp>
      <p:sp>
        <p:nvSpPr>
          <p:cNvPr id="17" name="矩形 16"/>
          <p:cNvSpPr/>
          <p:nvPr/>
        </p:nvSpPr>
        <p:spPr>
          <a:xfrm>
            <a:off x="3785400" y="3023685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教学内容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6205586" y="428389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教学方式方法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评价方式方法</a:t>
            </a:r>
          </a:p>
        </p:txBody>
      </p:sp>
      <p:sp>
        <p:nvSpPr>
          <p:cNvPr id="19" name="矩形 18"/>
          <p:cNvSpPr/>
          <p:nvPr/>
        </p:nvSpPr>
        <p:spPr>
          <a:xfrm rot="19683406">
            <a:off x="2750733" y="367076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重新表征</a:t>
            </a:r>
          </a:p>
        </p:txBody>
      </p:sp>
      <p:sp>
        <p:nvSpPr>
          <p:cNvPr id="20" name="矩形 19"/>
          <p:cNvSpPr/>
          <p:nvPr/>
        </p:nvSpPr>
        <p:spPr>
          <a:xfrm>
            <a:off x="3878558" y="481641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有效支撑</a:t>
            </a:r>
          </a:p>
        </p:txBody>
      </p:sp>
      <p:sp>
        <p:nvSpPr>
          <p:cNvPr id="21" name="矩形 20"/>
          <p:cNvSpPr/>
          <p:nvPr/>
        </p:nvSpPr>
        <p:spPr>
          <a:xfrm rot="2082084">
            <a:off x="4955305" y="36823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有效教学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147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5"/>
          <p:cNvSpPr txBox="1">
            <a:spLocks noChangeArrowheads="1"/>
          </p:cNvSpPr>
          <p:nvPr/>
        </p:nvSpPr>
        <p:spPr bwMode="auto">
          <a:xfrm>
            <a:off x="1727684" y="332656"/>
            <a:ext cx="7164796" cy="480131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 i="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教师讲授为中心的教学：讲了多少？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30FC-EF5C-4592-87E7-669C45536507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3568" y="2202577"/>
            <a:ext cx="3321442" cy="2855884"/>
            <a:chOff x="503548" y="1304764"/>
            <a:chExt cx="3321442" cy="285588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3548" y="1304764"/>
              <a:ext cx="3321442" cy="285588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705228" y="1404065"/>
              <a:ext cx="1210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教师讲授为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中心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1765" y="2301878"/>
            <a:ext cx="98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讲解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3498721"/>
            <a:ext cx="102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倾听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4238" y="2742637"/>
            <a:ext cx="299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学生真正理解多少？</a:t>
            </a:r>
          </a:p>
        </p:txBody>
      </p:sp>
      <p:sp>
        <p:nvSpPr>
          <p:cNvPr id="11" name="右弧形箭头 10"/>
          <p:cNvSpPr/>
          <p:nvPr/>
        </p:nvSpPr>
        <p:spPr>
          <a:xfrm rot="20753289">
            <a:off x="4769403" y="2335818"/>
            <a:ext cx="648072" cy="1366121"/>
          </a:xfrm>
          <a:prstGeom prst="curvedLeftArrow">
            <a:avLst>
              <a:gd name="adj1" fmla="val 25000"/>
              <a:gd name="adj2" fmla="val 59760"/>
              <a:gd name="adj3" fmla="val 25000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23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內容版面配置區 2"/>
          <p:cNvSpPr txBox="1">
            <a:spLocks noChangeArrowheads="1"/>
          </p:cNvSpPr>
          <p:nvPr/>
        </p:nvSpPr>
        <p:spPr>
          <a:xfrm>
            <a:off x="397702" y="1556792"/>
            <a:ext cx="6768752" cy="1584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教师讲授型的教学模式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同一学习空间：课时（</a:t>
            </a: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），授课节奏（</a:t>
            </a: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）和内容（</a:t>
            </a: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学生学习的差异性（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）客观存在</a:t>
            </a:r>
            <a:endParaRPr lang="zh-CN" altLang="en-US" sz="18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9481-4E29-4C98-969F-0D7F8F605FDE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619673" y="179388"/>
            <a:ext cx="7524328" cy="700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z="3000" dirty="0"/>
              <a:t>教师讲授为中心的教学：学生学习的差异性</a:t>
            </a:r>
          </a:p>
        </p:txBody>
      </p:sp>
      <p:sp>
        <p:nvSpPr>
          <p:cNvPr id="6" name="矩形 5"/>
          <p:cNvSpPr/>
          <p:nvPr/>
        </p:nvSpPr>
        <p:spPr>
          <a:xfrm>
            <a:off x="1871700" y="4006805"/>
            <a:ext cx="4851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所掌握的知识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</a:t>
            </a: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下箭头 2"/>
          <p:cNvSpPr/>
          <p:nvPr/>
        </p:nvSpPr>
        <p:spPr>
          <a:xfrm>
            <a:off x="3419872" y="4761148"/>
            <a:ext cx="324036" cy="6434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75756" y="543593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学生学习效果存在差异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26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1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1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內容版面配置區 2"/>
          <p:cNvSpPr txBox="1">
            <a:spLocks noChangeArrowheads="1"/>
          </p:cNvSpPr>
          <p:nvPr/>
        </p:nvSpPr>
        <p:spPr>
          <a:xfrm>
            <a:off x="575556" y="2386136"/>
            <a:ext cx="8352419" cy="52471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学习个性化</a:t>
            </a:r>
            <a:r>
              <a:rPr lang="zh-CN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学习时间</a:t>
            </a: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与学习节奏 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基于学习差异性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可变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內容版面配置區 2"/>
          <p:cNvSpPr txBox="1">
            <a:spLocks noChangeArrowheads="1"/>
          </p:cNvSpPr>
          <p:nvPr/>
        </p:nvSpPr>
        <p:spPr>
          <a:xfrm>
            <a:off x="575556" y="5201778"/>
            <a:ext cx="5940152" cy="7000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教的个性化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：学习效果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及时评估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个性化指导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583669" y="179388"/>
            <a:ext cx="7560332" cy="700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2900" dirty="0"/>
              <a:t>以学生学为中心的教学：注重学生学的成果</a:t>
            </a:r>
          </a:p>
        </p:txBody>
      </p:sp>
      <p:sp>
        <p:nvSpPr>
          <p:cNvPr id="4" name="矩形 3"/>
          <p:cNvSpPr/>
          <p:nvPr/>
        </p:nvSpPr>
        <p:spPr>
          <a:xfrm>
            <a:off x="235132" y="1493876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为了解决学生学习的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差异性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68D6-3E81-4345-851A-E6A5838A0AA9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15" name="內容版面配置區 2"/>
          <p:cNvSpPr txBox="1">
            <a:spLocks noChangeArrowheads="1"/>
          </p:cNvSpPr>
          <p:nvPr/>
        </p:nvSpPr>
        <p:spPr>
          <a:xfrm>
            <a:off x="1292352" y="3018861"/>
            <a:ext cx="4359768" cy="82876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教学目标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367644" y="3558921"/>
            <a:ext cx="324036" cy="39671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3578" y="3947514"/>
            <a:ext cx="183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降低学生学习效果的差异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7785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727685" y="179388"/>
            <a:ext cx="7416316" cy="700087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zh-CN" altLang="en-US" sz="3600" dirty="0"/>
              <a:t>传统教学：教与学的个性化很难实现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7353" y1="53184" x2="17353" y2="53184"/>
                        <a14:foregroundMark x1="20588" y1="46816" x2="20588" y2="46816"/>
                        <a14:foregroundMark x1="17059" y1="61798" x2="18235" y2="62921"/>
                        <a14:foregroundMark x1="77059" y1="68539" x2="77059" y2="68539"/>
                        <a14:foregroundMark x1="81765" y1="50187" x2="81765" y2="50187"/>
                        <a14:foregroundMark x1="79118" y1="35955" x2="79118" y2="35955"/>
                        <a14:foregroundMark x1="74118" y1="27715" x2="74118" y2="27715"/>
                        <a14:foregroundMark x1="71176" y1="35581" x2="71176" y2="36330"/>
                        <a14:foregroundMark x1="74118" y1="41948" x2="74118" y2="41948"/>
                        <a14:foregroundMark x1="70294" y1="44195" x2="70294" y2="44195"/>
                        <a14:foregroundMark x1="67647" y1="26966" x2="67647" y2="26966"/>
                        <a14:foregroundMark x1="84412" y1="47566" x2="84412" y2="47566"/>
                        <a14:foregroundMark x1="85000" y1="60300" x2="8500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5059"/>
            <a:ext cx="3601748" cy="28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592796"/>
            <a:ext cx="644323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“学习矫正” 是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费时费力的过程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288488"/>
            <a:ext cx="741682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“学习矫正”会对结构化的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教学进度产生影响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8C6-7EDE-43AF-A130-3A839E517664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589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10463"/>
            <a:ext cx="3636404" cy="30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5"/>
          <p:cNvSpPr txBox="1">
            <a:spLocks/>
          </p:cNvSpPr>
          <p:nvPr/>
        </p:nvSpPr>
        <p:spPr>
          <a:xfrm>
            <a:off x="1691681" y="179388"/>
            <a:ext cx="7452320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/>
              <a:t>可汗学院：个性化学习的典范</a:t>
            </a:r>
          </a:p>
        </p:txBody>
      </p:sp>
      <p:pic>
        <p:nvPicPr>
          <p:cNvPr id="7" name="Picture 2" descr="http://www.jyb.cn/world/gjrw/201302/W020130226322917686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0988"/>
            <a:ext cx="3593041" cy="275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45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>
          <a:xfrm>
            <a:off x="1583669" y="179388"/>
            <a:ext cx="7560332" cy="700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3600" dirty="0"/>
              <a:t>现代信息技术：学习个性化成为可能</a:t>
            </a:r>
          </a:p>
        </p:txBody>
      </p:sp>
      <p:sp>
        <p:nvSpPr>
          <p:cNvPr id="4" name="矩形 3"/>
          <p:cNvSpPr/>
          <p:nvPr/>
        </p:nvSpPr>
        <p:spPr>
          <a:xfrm>
            <a:off x="12012" y="1611830"/>
            <a:ext cx="5841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基于信息化环境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进行“学习”与“矫正”过程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923" y="4473116"/>
            <a:ext cx="1996897" cy="1666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0040" y="223410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2400" b="1" dirty="0">
                <a:solidFill>
                  <a:srgbClr val="99F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完成“学习”、“评价”与“矫正”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164" y="2880432"/>
            <a:ext cx="3121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课堂之外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013F-F93C-4C26-BA40-FE609FC4D8A4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22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ywork\baiducloud\百度云\我的资料\ppt资源\flippedgraphic(web1100px)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985128"/>
            <a:ext cx="2760251" cy="138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5" descr="http://www.jxteacher.com/userfiles/wanxuemei2012/images/weiketang_ad1_651x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52835"/>
            <a:ext cx="2767219" cy="1566139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3559279" y="3713418"/>
            <a:ext cx="2340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buClr>
                <a:srgbClr val="C00000"/>
              </a:buClr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翻转课堂教学</a:t>
            </a:r>
          </a:p>
        </p:txBody>
      </p:sp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568483" y="3728784"/>
            <a:ext cx="1989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Clr>
                <a:srgbClr val="C000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defRPr>
            </a:lvl1pPr>
            <a:lvl2pPr marL="742950" indent="-285750" eaLnBrk="0" hangingPunct="0">
              <a:defRPr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黑体" pitchFamily="49" charset="-122"/>
              </a:defRPr>
            </a:lvl9pPr>
          </a:lstStyle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微课教学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1655676" y="179388"/>
            <a:ext cx="7094537" cy="700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3600" dirty="0"/>
              <a:t>互联网</a:t>
            </a:r>
            <a:r>
              <a:rPr lang="en-US" altLang="zh-CN" sz="3600" dirty="0"/>
              <a:t>+</a:t>
            </a:r>
            <a:r>
              <a:rPr lang="zh-CN" altLang="en-US" sz="3600" dirty="0"/>
              <a:t>教学：基于现代信息技术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220" y="4321034"/>
            <a:ext cx="2165301" cy="142849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4221088"/>
            <a:ext cx="9144000" cy="5519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SO_Shape"/>
          <p:cNvSpPr>
            <a:spLocks/>
          </p:cNvSpPr>
          <p:nvPr/>
        </p:nvSpPr>
        <p:spPr bwMode="auto">
          <a:xfrm flipH="1">
            <a:off x="3769398" y="4485366"/>
            <a:ext cx="1209161" cy="1025882"/>
          </a:xfrm>
          <a:custGeom>
            <a:avLst/>
            <a:gdLst>
              <a:gd name="T0" fmla="*/ 442234 w 2190750"/>
              <a:gd name="T1" fmla="*/ 1675521 h 2276475"/>
              <a:gd name="T2" fmla="*/ 541775 w 2190750"/>
              <a:gd name="T3" fmla="*/ 1822568 h 2276475"/>
              <a:gd name="T4" fmla="*/ 508064 w 2190750"/>
              <a:gd name="T5" fmla="*/ 1444447 h 2276475"/>
              <a:gd name="T6" fmla="*/ 673437 w 2190750"/>
              <a:gd name="T7" fmla="*/ 1344465 h 2276475"/>
              <a:gd name="T8" fmla="*/ 716439 w 2190750"/>
              <a:gd name="T9" fmla="*/ 1458008 h 2276475"/>
              <a:gd name="T10" fmla="*/ 698654 w 2190750"/>
              <a:gd name="T11" fmla="*/ 1812996 h 2276475"/>
              <a:gd name="T12" fmla="*/ 800055 w 2190750"/>
              <a:gd name="T13" fmla="*/ 1622074 h 2276475"/>
              <a:gd name="T14" fmla="*/ 1006306 w 2190750"/>
              <a:gd name="T15" fmla="*/ 1268681 h 2276475"/>
              <a:gd name="T16" fmla="*/ 1179377 w 2190750"/>
              <a:gd name="T17" fmla="*/ 1345263 h 2276475"/>
              <a:gd name="T18" fmla="*/ 1222911 w 2190750"/>
              <a:gd name="T19" fmla="*/ 1760080 h 2276475"/>
              <a:gd name="T20" fmla="*/ 1122307 w 2190750"/>
              <a:gd name="T21" fmla="*/ 1838789 h 2276475"/>
              <a:gd name="T22" fmla="*/ 676623 w 2190750"/>
              <a:gd name="T23" fmla="*/ 1904469 h 2276475"/>
              <a:gd name="T24" fmla="*/ 176256 w 2190750"/>
              <a:gd name="T25" fmla="*/ 1860062 h 2276475"/>
              <a:gd name="T26" fmla="*/ 14334 w 2190750"/>
              <a:gd name="T27" fmla="*/ 1779225 h 2276475"/>
              <a:gd name="T28" fmla="*/ 24951 w 2190750"/>
              <a:gd name="T29" fmla="*/ 1378236 h 2276475"/>
              <a:gd name="T30" fmla="*/ 175194 w 2190750"/>
              <a:gd name="T31" fmla="*/ 1272404 h 2276475"/>
              <a:gd name="T32" fmla="*/ 382490 w 2190750"/>
              <a:gd name="T33" fmla="*/ 654130 h 2276475"/>
              <a:gd name="T34" fmla="*/ 327305 w 2190750"/>
              <a:gd name="T35" fmla="*/ 868010 h 2276475"/>
              <a:gd name="T36" fmla="*/ 405838 w 2190750"/>
              <a:gd name="T37" fmla="*/ 1052134 h 2276475"/>
              <a:gd name="T38" fmla="*/ 591558 w 2190750"/>
              <a:gd name="T39" fmla="*/ 1183916 h 2276475"/>
              <a:gd name="T40" fmla="*/ 730052 w 2190750"/>
              <a:gd name="T41" fmla="*/ 1141140 h 2276475"/>
              <a:gd name="T42" fmla="*/ 882873 w 2190750"/>
              <a:gd name="T43" fmla="*/ 937356 h 2276475"/>
              <a:gd name="T44" fmla="*/ 842280 w 2190750"/>
              <a:gd name="T45" fmla="*/ 796540 h 2276475"/>
              <a:gd name="T46" fmla="*/ 560251 w 2190750"/>
              <a:gd name="T47" fmla="*/ 732508 h 2276475"/>
              <a:gd name="T48" fmla="*/ 440860 w 2190750"/>
              <a:gd name="T49" fmla="*/ 636328 h 2276475"/>
              <a:gd name="T50" fmla="*/ 723949 w 2190750"/>
              <a:gd name="T51" fmla="*/ 396144 h 2276475"/>
              <a:gd name="T52" fmla="*/ 869607 w 2190750"/>
              <a:gd name="T53" fmla="*/ 499498 h 2276475"/>
              <a:gd name="T54" fmla="*/ 962732 w 2190750"/>
              <a:gd name="T55" fmla="*/ 669008 h 2276475"/>
              <a:gd name="T56" fmla="*/ 981304 w 2190750"/>
              <a:gd name="T57" fmla="*/ 880763 h 2276475"/>
              <a:gd name="T58" fmla="*/ 906220 w 2190750"/>
              <a:gd name="T59" fmla="*/ 1075515 h 2276475"/>
              <a:gd name="T60" fmla="*/ 772237 w 2190750"/>
              <a:gd name="T61" fmla="*/ 1211282 h 2276475"/>
              <a:gd name="T62" fmla="*/ 627375 w 2190750"/>
              <a:gd name="T63" fmla="*/ 1268140 h 2276475"/>
              <a:gd name="T64" fmla="*/ 485698 w 2190750"/>
              <a:gd name="T65" fmla="*/ 1230412 h 2276475"/>
              <a:gd name="T66" fmla="*/ 345611 w 2190750"/>
              <a:gd name="T67" fmla="*/ 1109788 h 2276475"/>
              <a:gd name="T68" fmla="*/ 254078 w 2190750"/>
              <a:gd name="T69" fmla="*/ 925665 h 2276475"/>
              <a:gd name="T70" fmla="*/ 253282 w 2190750"/>
              <a:gd name="T71" fmla="*/ 710721 h 2276475"/>
              <a:gd name="T72" fmla="*/ 332346 w 2190750"/>
              <a:gd name="T73" fmla="*/ 530318 h 2276475"/>
              <a:gd name="T74" fmla="*/ 468983 w 2190750"/>
              <a:gd name="T75" fmla="*/ 411023 h 2276475"/>
              <a:gd name="T76" fmla="*/ 1373717 w 2190750"/>
              <a:gd name="T77" fmla="*/ 352303 h 2276475"/>
              <a:gd name="T78" fmla="*/ 1371858 w 2190750"/>
              <a:gd name="T79" fmla="*/ 387908 h 2276475"/>
              <a:gd name="T80" fmla="*/ 967495 w 2190750"/>
              <a:gd name="T81" fmla="*/ 352567 h 2276475"/>
              <a:gd name="T82" fmla="*/ 1611346 w 2190750"/>
              <a:gd name="T83" fmla="*/ 261705 h 2276475"/>
              <a:gd name="T84" fmla="*/ 953423 w 2190750"/>
              <a:gd name="T85" fmla="*/ 247890 h 2276475"/>
              <a:gd name="T86" fmla="*/ 1477102 w 2190750"/>
              <a:gd name="T87" fmla="*/ 18061 h 2276475"/>
              <a:gd name="T88" fmla="*/ 1688008 w 2190750"/>
              <a:gd name="T89" fmla="*/ 92963 h 2276475"/>
              <a:gd name="T90" fmla="*/ 1812319 w 2190750"/>
              <a:gd name="T91" fmla="*/ 233469 h 2276475"/>
              <a:gd name="T92" fmla="*/ 1819757 w 2190750"/>
              <a:gd name="T93" fmla="*/ 416474 h 2276475"/>
              <a:gd name="T94" fmla="*/ 1628508 w 2190750"/>
              <a:gd name="T95" fmla="*/ 597618 h 2276475"/>
              <a:gd name="T96" fmla="*/ 1249994 w 2190750"/>
              <a:gd name="T97" fmla="*/ 679426 h 2276475"/>
              <a:gd name="T98" fmla="*/ 1116386 w 2190750"/>
              <a:gd name="T99" fmla="*/ 841181 h 2276475"/>
              <a:gd name="T100" fmla="*/ 1190495 w 2190750"/>
              <a:gd name="T101" fmla="*/ 618602 h 2276475"/>
              <a:gd name="T102" fmla="*/ 1536071 w 2190750"/>
              <a:gd name="T103" fmla="*/ 557777 h 2276475"/>
              <a:gd name="T104" fmla="*/ 1728117 w 2190750"/>
              <a:gd name="T105" fmla="*/ 443034 h 2276475"/>
              <a:gd name="T106" fmla="*/ 1760788 w 2190750"/>
              <a:gd name="T107" fmla="*/ 307574 h 2276475"/>
              <a:gd name="T108" fmla="*/ 1693319 w 2190750"/>
              <a:gd name="T109" fmla="*/ 183536 h 2276475"/>
              <a:gd name="T110" fmla="*/ 1536868 w 2190750"/>
              <a:gd name="T111" fmla="*/ 103056 h 2276475"/>
              <a:gd name="T112" fmla="*/ 1090089 w 2190750"/>
              <a:gd name="T113" fmla="*/ 76229 h 2276475"/>
              <a:gd name="T114" fmla="*/ 769748 w 2190750"/>
              <a:gd name="T115" fmla="*/ 184066 h 2276475"/>
              <a:gd name="T116" fmla="*/ 668546 w 2190750"/>
              <a:gd name="T117" fmla="*/ 236126 h 2276475"/>
              <a:gd name="T118" fmla="*/ 677576 w 2190750"/>
              <a:gd name="T119" fmla="*/ 169458 h 2276475"/>
              <a:gd name="T120" fmla="*/ 1000309 w 2190750"/>
              <a:gd name="T121" fmla="*/ 18859 h 22764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90750" h="2276475">
                <a:moveTo>
                  <a:pt x="462498" y="1501775"/>
                </a:moveTo>
                <a:lnTo>
                  <a:pt x="463132" y="1537046"/>
                </a:lnTo>
                <a:lnTo>
                  <a:pt x="464402" y="1570729"/>
                </a:lnTo>
                <a:lnTo>
                  <a:pt x="465672" y="1604412"/>
                </a:lnTo>
                <a:lnTo>
                  <a:pt x="467894" y="1636823"/>
                </a:lnTo>
                <a:lnTo>
                  <a:pt x="469799" y="1668599"/>
                </a:lnTo>
                <a:lnTo>
                  <a:pt x="472338" y="1699740"/>
                </a:lnTo>
                <a:lnTo>
                  <a:pt x="475195" y="1729609"/>
                </a:lnTo>
                <a:lnTo>
                  <a:pt x="478369" y="1758526"/>
                </a:lnTo>
                <a:lnTo>
                  <a:pt x="481861" y="1787124"/>
                </a:lnTo>
                <a:lnTo>
                  <a:pt x="485670" y="1814451"/>
                </a:lnTo>
                <a:lnTo>
                  <a:pt x="489797" y="1841143"/>
                </a:lnTo>
                <a:lnTo>
                  <a:pt x="494558" y="1866564"/>
                </a:lnTo>
                <a:lnTo>
                  <a:pt x="499320" y="1891349"/>
                </a:lnTo>
                <a:lnTo>
                  <a:pt x="504399" y="1915499"/>
                </a:lnTo>
                <a:lnTo>
                  <a:pt x="509795" y="1938378"/>
                </a:lnTo>
                <a:lnTo>
                  <a:pt x="516144" y="1960621"/>
                </a:lnTo>
                <a:lnTo>
                  <a:pt x="522175" y="1981911"/>
                </a:lnTo>
                <a:lnTo>
                  <a:pt x="528841" y="2002248"/>
                </a:lnTo>
                <a:lnTo>
                  <a:pt x="535824" y="2021631"/>
                </a:lnTo>
                <a:lnTo>
                  <a:pt x="543125" y="2039744"/>
                </a:lnTo>
                <a:lnTo>
                  <a:pt x="550744" y="2057538"/>
                </a:lnTo>
                <a:lnTo>
                  <a:pt x="558679" y="2073744"/>
                </a:lnTo>
                <a:lnTo>
                  <a:pt x="566933" y="2089632"/>
                </a:lnTo>
                <a:lnTo>
                  <a:pt x="576138" y="2103931"/>
                </a:lnTo>
                <a:lnTo>
                  <a:pt x="585344" y="2117595"/>
                </a:lnTo>
                <a:lnTo>
                  <a:pt x="590105" y="2123632"/>
                </a:lnTo>
                <a:lnTo>
                  <a:pt x="594866" y="2129988"/>
                </a:lnTo>
                <a:lnTo>
                  <a:pt x="599628" y="2136025"/>
                </a:lnTo>
                <a:lnTo>
                  <a:pt x="604707" y="2141745"/>
                </a:lnTo>
                <a:lnTo>
                  <a:pt x="609786" y="2147147"/>
                </a:lnTo>
                <a:lnTo>
                  <a:pt x="614865" y="2152231"/>
                </a:lnTo>
                <a:lnTo>
                  <a:pt x="620261" y="2157315"/>
                </a:lnTo>
                <a:lnTo>
                  <a:pt x="625657" y="2162081"/>
                </a:lnTo>
                <a:lnTo>
                  <a:pt x="631054" y="2166530"/>
                </a:lnTo>
                <a:lnTo>
                  <a:pt x="636767" y="2170343"/>
                </a:lnTo>
                <a:lnTo>
                  <a:pt x="642164" y="2174474"/>
                </a:lnTo>
                <a:lnTo>
                  <a:pt x="647877" y="2177969"/>
                </a:lnTo>
                <a:lnTo>
                  <a:pt x="653909" y="2181465"/>
                </a:lnTo>
                <a:lnTo>
                  <a:pt x="659940" y="2184642"/>
                </a:lnTo>
                <a:lnTo>
                  <a:pt x="659940" y="1784582"/>
                </a:lnTo>
                <a:lnTo>
                  <a:pt x="654544" y="1783629"/>
                </a:lnTo>
                <a:lnTo>
                  <a:pt x="649147" y="1782040"/>
                </a:lnTo>
                <a:lnTo>
                  <a:pt x="644386" y="1780133"/>
                </a:lnTo>
                <a:lnTo>
                  <a:pt x="639307" y="1777909"/>
                </a:lnTo>
                <a:lnTo>
                  <a:pt x="634863" y="1775367"/>
                </a:lnTo>
                <a:lnTo>
                  <a:pt x="630419" y="1772189"/>
                </a:lnTo>
                <a:lnTo>
                  <a:pt x="626292" y="1769012"/>
                </a:lnTo>
                <a:lnTo>
                  <a:pt x="622800" y="1765198"/>
                </a:lnTo>
                <a:lnTo>
                  <a:pt x="619626" y="1761068"/>
                </a:lnTo>
                <a:lnTo>
                  <a:pt x="616769" y="1756937"/>
                </a:lnTo>
                <a:lnTo>
                  <a:pt x="613595" y="1752170"/>
                </a:lnTo>
                <a:lnTo>
                  <a:pt x="611373" y="1747404"/>
                </a:lnTo>
                <a:lnTo>
                  <a:pt x="610103" y="1742320"/>
                </a:lnTo>
                <a:lnTo>
                  <a:pt x="608516" y="1737236"/>
                </a:lnTo>
                <a:lnTo>
                  <a:pt x="607881" y="1731834"/>
                </a:lnTo>
                <a:lnTo>
                  <a:pt x="607564" y="1726114"/>
                </a:lnTo>
                <a:lnTo>
                  <a:pt x="607564" y="1666375"/>
                </a:lnTo>
                <a:lnTo>
                  <a:pt x="607881" y="1660338"/>
                </a:lnTo>
                <a:lnTo>
                  <a:pt x="608833" y="1654300"/>
                </a:lnTo>
                <a:lnTo>
                  <a:pt x="610421" y="1648580"/>
                </a:lnTo>
                <a:lnTo>
                  <a:pt x="612325" y="1643178"/>
                </a:lnTo>
                <a:lnTo>
                  <a:pt x="614865" y="1638094"/>
                </a:lnTo>
                <a:lnTo>
                  <a:pt x="618039" y="1632692"/>
                </a:lnTo>
                <a:lnTo>
                  <a:pt x="621213" y="1628244"/>
                </a:lnTo>
                <a:lnTo>
                  <a:pt x="625340" y="1624113"/>
                </a:lnTo>
                <a:lnTo>
                  <a:pt x="629466" y="1619982"/>
                </a:lnTo>
                <a:lnTo>
                  <a:pt x="634228" y="1616487"/>
                </a:lnTo>
                <a:lnTo>
                  <a:pt x="639307" y="1613627"/>
                </a:lnTo>
                <a:lnTo>
                  <a:pt x="644386" y="1611085"/>
                </a:lnTo>
                <a:lnTo>
                  <a:pt x="649782" y="1609178"/>
                </a:lnTo>
                <a:lnTo>
                  <a:pt x="655496" y="1607589"/>
                </a:lnTo>
                <a:lnTo>
                  <a:pt x="661527" y="1606636"/>
                </a:lnTo>
                <a:lnTo>
                  <a:pt x="667558" y="1606318"/>
                </a:lnTo>
                <a:lnTo>
                  <a:pt x="799292" y="1606318"/>
                </a:lnTo>
                <a:lnTo>
                  <a:pt x="805323" y="1606636"/>
                </a:lnTo>
                <a:lnTo>
                  <a:pt x="811355" y="1607589"/>
                </a:lnTo>
                <a:lnTo>
                  <a:pt x="817068" y="1609178"/>
                </a:lnTo>
                <a:lnTo>
                  <a:pt x="822465" y="1611085"/>
                </a:lnTo>
                <a:lnTo>
                  <a:pt x="827544" y="1613627"/>
                </a:lnTo>
                <a:lnTo>
                  <a:pt x="832622" y="1616487"/>
                </a:lnTo>
                <a:lnTo>
                  <a:pt x="837384" y="1619982"/>
                </a:lnTo>
                <a:lnTo>
                  <a:pt x="841511" y="1624113"/>
                </a:lnTo>
                <a:lnTo>
                  <a:pt x="845320" y="1628244"/>
                </a:lnTo>
                <a:lnTo>
                  <a:pt x="849129" y="1632692"/>
                </a:lnTo>
                <a:lnTo>
                  <a:pt x="851986" y="1638094"/>
                </a:lnTo>
                <a:lnTo>
                  <a:pt x="854525" y="1643178"/>
                </a:lnTo>
                <a:lnTo>
                  <a:pt x="856430" y="1648580"/>
                </a:lnTo>
                <a:lnTo>
                  <a:pt x="857700" y="1654300"/>
                </a:lnTo>
                <a:lnTo>
                  <a:pt x="858969" y="1660338"/>
                </a:lnTo>
                <a:lnTo>
                  <a:pt x="859287" y="1666375"/>
                </a:lnTo>
                <a:lnTo>
                  <a:pt x="859287" y="1726114"/>
                </a:lnTo>
                <a:lnTo>
                  <a:pt x="858969" y="1731834"/>
                </a:lnTo>
                <a:lnTo>
                  <a:pt x="858334" y="1737236"/>
                </a:lnTo>
                <a:lnTo>
                  <a:pt x="856747" y="1742320"/>
                </a:lnTo>
                <a:lnTo>
                  <a:pt x="855160" y="1747404"/>
                </a:lnTo>
                <a:lnTo>
                  <a:pt x="853256" y="1752170"/>
                </a:lnTo>
                <a:lnTo>
                  <a:pt x="850399" y="1756937"/>
                </a:lnTo>
                <a:lnTo>
                  <a:pt x="847224" y="1761068"/>
                </a:lnTo>
                <a:lnTo>
                  <a:pt x="844050" y="1765198"/>
                </a:lnTo>
                <a:lnTo>
                  <a:pt x="840241" y="1769012"/>
                </a:lnTo>
                <a:lnTo>
                  <a:pt x="836432" y="1772189"/>
                </a:lnTo>
                <a:lnTo>
                  <a:pt x="831988" y="1775367"/>
                </a:lnTo>
                <a:lnTo>
                  <a:pt x="827544" y="1777909"/>
                </a:lnTo>
                <a:lnTo>
                  <a:pt x="822465" y="1780133"/>
                </a:lnTo>
                <a:lnTo>
                  <a:pt x="817703" y="1782040"/>
                </a:lnTo>
                <a:lnTo>
                  <a:pt x="812307" y="1783629"/>
                </a:lnTo>
                <a:lnTo>
                  <a:pt x="806911" y="1784582"/>
                </a:lnTo>
                <a:lnTo>
                  <a:pt x="806911" y="2184642"/>
                </a:lnTo>
                <a:lnTo>
                  <a:pt x="812942" y="2181465"/>
                </a:lnTo>
                <a:lnTo>
                  <a:pt x="818973" y="2177969"/>
                </a:lnTo>
                <a:lnTo>
                  <a:pt x="824687" y="2174474"/>
                </a:lnTo>
                <a:lnTo>
                  <a:pt x="830083" y="2170343"/>
                </a:lnTo>
                <a:lnTo>
                  <a:pt x="835479" y="2166530"/>
                </a:lnTo>
                <a:lnTo>
                  <a:pt x="841511" y="2162081"/>
                </a:lnTo>
                <a:lnTo>
                  <a:pt x="846589" y="2157315"/>
                </a:lnTo>
                <a:lnTo>
                  <a:pt x="851986" y="2152231"/>
                </a:lnTo>
                <a:lnTo>
                  <a:pt x="857065" y="2147147"/>
                </a:lnTo>
                <a:lnTo>
                  <a:pt x="862144" y="2141745"/>
                </a:lnTo>
                <a:lnTo>
                  <a:pt x="867223" y="2136025"/>
                </a:lnTo>
                <a:lnTo>
                  <a:pt x="871984" y="2129988"/>
                </a:lnTo>
                <a:lnTo>
                  <a:pt x="876745" y="2123632"/>
                </a:lnTo>
                <a:lnTo>
                  <a:pt x="881507" y="2117595"/>
                </a:lnTo>
                <a:lnTo>
                  <a:pt x="890712" y="2103931"/>
                </a:lnTo>
                <a:lnTo>
                  <a:pt x="899601" y="2089632"/>
                </a:lnTo>
                <a:lnTo>
                  <a:pt x="908171" y="2073744"/>
                </a:lnTo>
                <a:lnTo>
                  <a:pt x="916107" y="2057538"/>
                </a:lnTo>
                <a:lnTo>
                  <a:pt x="923725" y="2039744"/>
                </a:lnTo>
                <a:lnTo>
                  <a:pt x="931026" y="2021631"/>
                </a:lnTo>
                <a:lnTo>
                  <a:pt x="938010" y="2002248"/>
                </a:lnTo>
                <a:lnTo>
                  <a:pt x="944676" y="1981911"/>
                </a:lnTo>
                <a:lnTo>
                  <a:pt x="950707" y="1960621"/>
                </a:lnTo>
                <a:lnTo>
                  <a:pt x="956738" y="1938378"/>
                </a:lnTo>
                <a:lnTo>
                  <a:pt x="962452" y="1915499"/>
                </a:lnTo>
                <a:lnTo>
                  <a:pt x="967531" y="1891349"/>
                </a:lnTo>
                <a:lnTo>
                  <a:pt x="972292" y="1866564"/>
                </a:lnTo>
                <a:lnTo>
                  <a:pt x="977054" y="1841143"/>
                </a:lnTo>
                <a:lnTo>
                  <a:pt x="980863" y="1814451"/>
                </a:lnTo>
                <a:lnTo>
                  <a:pt x="984990" y="1787124"/>
                </a:lnTo>
                <a:lnTo>
                  <a:pt x="988164" y="1758526"/>
                </a:lnTo>
                <a:lnTo>
                  <a:pt x="991656" y="1729609"/>
                </a:lnTo>
                <a:lnTo>
                  <a:pt x="994512" y="1699740"/>
                </a:lnTo>
                <a:lnTo>
                  <a:pt x="996734" y="1668599"/>
                </a:lnTo>
                <a:lnTo>
                  <a:pt x="998956" y="1636823"/>
                </a:lnTo>
                <a:lnTo>
                  <a:pt x="1001179" y="1604412"/>
                </a:lnTo>
                <a:lnTo>
                  <a:pt x="1002448" y="1570729"/>
                </a:lnTo>
                <a:lnTo>
                  <a:pt x="1003718" y="1537046"/>
                </a:lnTo>
                <a:lnTo>
                  <a:pt x="1004353" y="1501775"/>
                </a:lnTo>
                <a:lnTo>
                  <a:pt x="1049111" y="1504317"/>
                </a:lnTo>
                <a:lnTo>
                  <a:pt x="1090059" y="1507495"/>
                </a:lnTo>
                <a:lnTo>
                  <a:pt x="1157990" y="1512579"/>
                </a:lnTo>
                <a:lnTo>
                  <a:pt x="1203382" y="1516074"/>
                </a:lnTo>
                <a:lnTo>
                  <a:pt x="1219571" y="1517981"/>
                </a:lnTo>
                <a:lnTo>
                  <a:pt x="1231951" y="1517981"/>
                </a:lnTo>
                <a:lnTo>
                  <a:pt x="1244966" y="1518934"/>
                </a:lnTo>
                <a:lnTo>
                  <a:pt x="1257346" y="1520523"/>
                </a:lnTo>
                <a:lnTo>
                  <a:pt x="1269090" y="1522747"/>
                </a:lnTo>
                <a:lnTo>
                  <a:pt x="1281153" y="1525607"/>
                </a:lnTo>
                <a:lnTo>
                  <a:pt x="1292898" y="1528785"/>
                </a:lnTo>
                <a:lnTo>
                  <a:pt x="1304643" y="1532916"/>
                </a:lnTo>
                <a:lnTo>
                  <a:pt x="1315753" y="1537364"/>
                </a:lnTo>
                <a:lnTo>
                  <a:pt x="1326863" y="1542131"/>
                </a:lnTo>
                <a:lnTo>
                  <a:pt x="1337338" y="1547533"/>
                </a:lnTo>
                <a:lnTo>
                  <a:pt x="1347496" y="1553570"/>
                </a:lnTo>
                <a:lnTo>
                  <a:pt x="1357654" y="1559925"/>
                </a:lnTo>
                <a:lnTo>
                  <a:pt x="1367177" y="1566916"/>
                </a:lnTo>
                <a:lnTo>
                  <a:pt x="1376700" y="1574224"/>
                </a:lnTo>
                <a:lnTo>
                  <a:pt x="1385905" y="1582168"/>
                </a:lnTo>
                <a:lnTo>
                  <a:pt x="1394158" y="1590112"/>
                </a:lnTo>
                <a:lnTo>
                  <a:pt x="1402729" y="1599010"/>
                </a:lnTo>
                <a:lnTo>
                  <a:pt x="1410347" y="1607589"/>
                </a:lnTo>
                <a:lnTo>
                  <a:pt x="1417648" y="1617122"/>
                </a:lnTo>
                <a:lnTo>
                  <a:pt x="1424314" y="1626973"/>
                </a:lnTo>
                <a:lnTo>
                  <a:pt x="1430980" y="1636823"/>
                </a:lnTo>
                <a:lnTo>
                  <a:pt x="1437012" y="1646992"/>
                </a:lnTo>
                <a:lnTo>
                  <a:pt x="1442408" y="1658113"/>
                </a:lnTo>
                <a:lnTo>
                  <a:pt x="1447487" y="1668917"/>
                </a:lnTo>
                <a:lnTo>
                  <a:pt x="1451931" y="1680039"/>
                </a:lnTo>
                <a:lnTo>
                  <a:pt x="1455423" y="1691478"/>
                </a:lnTo>
                <a:lnTo>
                  <a:pt x="1459232" y="1703235"/>
                </a:lnTo>
                <a:lnTo>
                  <a:pt x="1461771" y="1715310"/>
                </a:lnTo>
                <a:lnTo>
                  <a:pt x="1463676" y="1727385"/>
                </a:lnTo>
                <a:lnTo>
                  <a:pt x="1465263" y="1739778"/>
                </a:lnTo>
                <a:lnTo>
                  <a:pt x="1466533" y="1752488"/>
                </a:lnTo>
                <a:lnTo>
                  <a:pt x="1466850" y="1765198"/>
                </a:lnTo>
                <a:lnTo>
                  <a:pt x="1466850" y="2078510"/>
                </a:lnTo>
                <a:lnTo>
                  <a:pt x="1466533" y="2084866"/>
                </a:lnTo>
                <a:lnTo>
                  <a:pt x="1465580" y="2090903"/>
                </a:lnTo>
                <a:lnTo>
                  <a:pt x="1464311" y="2097258"/>
                </a:lnTo>
                <a:lnTo>
                  <a:pt x="1462406" y="2103296"/>
                </a:lnTo>
                <a:lnTo>
                  <a:pt x="1460184" y="2109333"/>
                </a:lnTo>
                <a:lnTo>
                  <a:pt x="1457327" y="2115053"/>
                </a:lnTo>
                <a:lnTo>
                  <a:pt x="1453836" y="2120455"/>
                </a:lnTo>
                <a:lnTo>
                  <a:pt x="1450344" y="2126174"/>
                </a:lnTo>
                <a:lnTo>
                  <a:pt x="1445900" y="2131894"/>
                </a:lnTo>
                <a:lnTo>
                  <a:pt x="1441138" y="2136978"/>
                </a:lnTo>
                <a:lnTo>
                  <a:pt x="1436059" y="2142380"/>
                </a:lnTo>
                <a:lnTo>
                  <a:pt x="1430663" y="2147464"/>
                </a:lnTo>
                <a:lnTo>
                  <a:pt x="1424314" y="2152549"/>
                </a:lnTo>
                <a:lnTo>
                  <a:pt x="1417966" y="2157315"/>
                </a:lnTo>
                <a:lnTo>
                  <a:pt x="1410982" y="2162399"/>
                </a:lnTo>
                <a:lnTo>
                  <a:pt x="1403681" y="2167166"/>
                </a:lnTo>
                <a:lnTo>
                  <a:pt x="1396063" y="2171614"/>
                </a:lnTo>
                <a:lnTo>
                  <a:pt x="1388127" y="2176381"/>
                </a:lnTo>
                <a:lnTo>
                  <a:pt x="1379557" y="2180829"/>
                </a:lnTo>
                <a:lnTo>
                  <a:pt x="1370986" y="2184960"/>
                </a:lnTo>
                <a:lnTo>
                  <a:pt x="1361463" y="2189091"/>
                </a:lnTo>
                <a:lnTo>
                  <a:pt x="1351940" y="2193540"/>
                </a:lnTo>
                <a:lnTo>
                  <a:pt x="1342100" y="2197353"/>
                </a:lnTo>
                <a:lnTo>
                  <a:pt x="1331942" y="2201166"/>
                </a:lnTo>
                <a:lnTo>
                  <a:pt x="1310357" y="2208792"/>
                </a:lnTo>
                <a:lnTo>
                  <a:pt x="1287502" y="2215783"/>
                </a:lnTo>
                <a:lnTo>
                  <a:pt x="1263694" y="2222774"/>
                </a:lnTo>
                <a:lnTo>
                  <a:pt x="1238617" y="2228811"/>
                </a:lnTo>
                <a:lnTo>
                  <a:pt x="1212270" y="2234531"/>
                </a:lnTo>
                <a:lnTo>
                  <a:pt x="1185289" y="2240250"/>
                </a:lnTo>
                <a:lnTo>
                  <a:pt x="1157355" y="2245335"/>
                </a:lnTo>
                <a:lnTo>
                  <a:pt x="1128468" y="2250101"/>
                </a:lnTo>
                <a:lnTo>
                  <a:pt x="1098947" y="2253914"/>
                </a:lnTo>
                <a:lnTo>
                  <a:pt x="1068791" y="2258045"/>
                </a:lnTo>
                <a:lnTo>
                  <a:pt x="1038001" y="2261540"/>
                </a:lnTo>
                <a:lnTo>
                  <a:pt x="1006257" y="2264718"/>
                </a:lnTo>
                <a:lnTo>
                  <a:pt x="974197" y="2267578"/>
                </a:lnTo>
                <a:lnTo>
                  <a:pt x="941501" y="2270120"/>
                </a:lnTo>
                <a:lnTo>
                  <a:pt x="908806" y="2271709"/>
                </a:lnTo>
                <a:lnTo>
                  <a:pt x="875793" y="2273615"/>
                </a:lnTo>
                <a:lnTo>
                  <a:pt x="842463" y="2274886"/>
                </a:lnTo>
                <a:lnTo>
                  <a:pt x="809133" y="2275840"/>
                </a:lnTo>
                <a:lnTo>
                  <a:pt x="775167" y="2276157"/>
                </a:lnTo>
                <a:lnTo>
                  <a:pt x="741520" y="2276475"/>
                </a:lnTo>
                <a:lnTo>
                  <a:pt x="708189" y="2276157"/>
                </a:lnTo>
                <a:lnTo>
                  <a:pt x="674224" y="2275840"/>
                </a:lnTo>
                <a:lnTo>
                  <a:pt x="640577" y="2274886"/>
                </a:lnTo>
                <a:lnTo>
                  <a:pt x="606929" y="2273615"/>
                </a:lnTo>
                <a:lnTo>
                  <a:pt x="573281" y="2271709"/>
                </a:lnTo>
                <a:lnTo>
                  <a:pt x="539951" y="2270120"/>
                </a:lnTo>
                <a:lnTo>
                  <a:pt x="507255" y="2267578"/>
                </a:lnTo>
                <a:lnTo>
                  <a:pt x="474560" y="2264718"/>
                </a:lnTo>
                <a:lnTo>
                  <a:pt x="442499" y="2261540"/>
                </a:lnTo>
                <a:lnTo>
                  <a:pt x="410756" y="2258045"/>
                </a:lnTo>
                <a:lnTo>
                  <a:pt x="379648" y="2253914"/>
                </a:lnTo>
                <a:lnTo>
                  <a:pt x="349492" y="2250101"/>
                </a:lnTo>
                <a:lnTo>
                  <a:pt x="319971" y="2245335"/>
                </a:lnTo>
                <a:lnTo>
                  <a:pt x="291085" y="2240250"/>
                </a:lnTo>
                <a:lnTo>
                  <a:pt x="263468" y="2234531"/>
                </a:lnTo>
                <a:lnTo>
                  <a:pt x="236486" y="2228811"/>
                </a:lnTo>
                <a:lnTo>
                  <a:pt x="210774" y="2222774"/>
                </a:lnTo>
                <a:lnTo>
                  <a:pt x="186014" y="2215783"/>
                </a:lnTo>
                <a:lnTo>
                  <a:pt x="162525" y="2208792"/>
                </a:lnTo>
                <a:lnTo>
                  <a:pt x="140304" y="2201166"/>
                </a:lnTo>
                <a:lnTo>
                  <a:pt x="129829" y="2197353"/>
                </a:lnTo>
                <a:lnTo>
                  <a:pt x="119354" y="2193540"/>
                </a:lnTo>
                <a:lnTo>
                  <a:pt x="109514" y="2189091"/>
                </a:lnTo>
                <a:lnTo>
                  <a:pt x="99991" y="2184960"/>
                </a:lnTo>
                <a:lnTo>
                  <a:pt x="90785" y="2180829"/>
                </a:lnTo>
                <a:lnTo>
                  <a:pt x="81897" y="2176381"/>
                </a:lnTo>
                <a:lnTo>
                  <a:pt x="73644" y="2171614"/>
                </a:lnTo>
                <a:lnTo>
                  <a:pt x="65708" y="2167166"/>
                </a:lnTo>
                <a:lnTo>
                  <a:pt x="58090" y="2162399"/>
                </a:lnTo>
                <a:lnTo>
                  <a:pt x="50789" y="2157315"/>
                </a:lnTo>
                <a:lnTo>
                  <a:pt x="44123" y="2152549"/>
                </a:lnTo>
                <a:lnTo>
                  <a:pt x="38092" y="2147464"/>
                </a:lnTo>
                <a:lnTo>
                  <a:pt x="32060" y="2142380"/>
                </a:lnTo>
                <a:lnTo>
                  <a:pt x="26664" y="2136978"/>
                </a:lnTo>
                <a:lnTo>
                  <a:pt x="21585" y="2131894"/>
                </a:lnTo>
                <a:lnTo>
                  <a:pt x="17141" y="2126174"/>
                </a:lnTo>
                <a:lnTo>
                  <a:pt x="13332" y="2120455"/>
                </a:lnTo>
                <a:lnTo>
                  <a:pt x="9840" y="2115053"/>
                </a:lnTo>
                <a:lnTo>
                  <a:pt x="6983" y="2109333"/>
                </a:lnTo>
                <a:lnTo>
                  <a:pt x="4444" y="2103296"/>
                </a:lnTo>
                <a:lnTo>
                  <a:pt x="2539" y="2097258"/>
                </a:lnTo>
                <a:lnTo>
                  <a:pt x="1269" y="2090903"/>
                </a:lnTo>
                <a:lnTo>
                  <a:pt x="317" y="2084866"/>
                </a:lnTo>
                <a:lnTo>
                  <a:pt x="0" y="2078510"/>
                </a:lnTo>
                <a:lnTo>
                  <a:pt x="0" y="1765198"/>
                </a:lnTo>
                <a:lnTo>
                  <a:pt x="317" y="1752488"/>
                </a:lnTo>
                <a:lnTo>
                  <a:pt x="1587" y="1739778"/>
                </a:lnTo>
                <a:lnTo>
                  <a:pt x="2857" y="1727385"/>
                </a:lnTo>
                <a:lnTo>
                  <a:pt x="5079" y="1715310"/>
                </a:lnTo>
                <a:lnTo>
                  <a:pt x="7618" y="1703235"/>
                </a:lnTo>
                <a:lnTo>
                  <a:pt x="11427" y="1691478"/>
                </a:lnTo>
                <a:lnTo>
                  <a:pt x="14919" y="1680039"/>
                </a:lnTo>
                <a:lnTo>
                  <a:pt x="19363" y="1668917"/>
                </a:lnTo>
                <a:lnTo>
                  <a:pt x="24442" y="1658113"/>
                </a:lnTo>
                <a:lnTo>
                  <a:pt x="29838" y="1646992"/>
                </a:lnTo>
                <a:lnTo>
                  <a:pt x="35869" y="1636823"/>
                </a:lnTo>
                <a:lnTo>
                  <a:pt x="42218" y="1626973"/>
                </a:lnTo>
                <a:lnTo>
                  <a:pt x="49202" y="1617122"/>
                </a:lnTo>
                <a:lnTo>
                  <a:pt x="56503" y="1607589"/>
                </a:lnTo>
                <a:lnTo>
                  <a:pt x="64121" y="1599010"/>
                </a:lnTo>
                <a:lnTo>
                  <a:pt x="72692" y="1590112"/>
                </a:lnTo>
                <a:lnTo>
                  <a:pt x="80945" y="1582168"/>
                </a:lnTo>
                <a:lnTo>
                  <a:pt x="90150" y="1574224"/>
                </a:lnTo>
                <a:lnTo>
                  <a:pt x="99673" y="1566916"/>
                </a:lnTo>
                <a:lnTo>
                  <a:pt x="108879" y="1559925"/>
                </a:lnTo>
                <a:lnTo>
                  <a:pt x="119354" y="1553570"/>
                </a:lnTo>
                <a:lnTo>
                  <a:pt x="129512" y="1547533"/>
                </a:lnTo>
                <a:lnTo>
                  <a:pt x="139987" y="1542131"/>
                </a:lnTo>
                <a:lnTo>
                  <a:pt x="150780" y="1537364"/>
                </a:lnTo>
                <a:lnTo>
                  <a:pt x="162207" y="1532916"/>
                </a:lnTo>
                <a:lnTo>
                  <a:pt x="173952" y="1528785"/>
                </a:lnTo>
                <a:lnTo>
                  <a:pt x="185380" y="1525607"/>
                </a:lnTo>
                <a:lnTo>
                  <a:pt x="197442" y="1522747"/>
                </a:lnTo>
                <a:lnTo>
                  <a:pt x="209504" y="1520523"/>
                </a:lnTo>
                <a:lnTo>
                  <a:pt x="221884" y="1518934"/>
                </a:lnTo>
                <a:lnTo>
                  <a:pt x="234581" y="1517981"/>
                </a:lnTo>
                <a:lnTo>
                  <a:pt x="246961" y="1517981"/>
                </a:lnTo>
                <a:lnTo>
                  <a:pt x="263468" y="1516074"/>
                </a:lnTo>
                <a:lnTo>
                  <a:pt x="308543" y="1512579"/>
                </a:lnTo>
                <a:lnTo>
                  <a:pt x="376791" y="1507495"/>
                </a:lnTo>
                <a:lnTo>
                  <a:pt x="417740" y="1504317"/>
                </a:lnTo>
                <a:lnTo>
                  <a:pt x="462498" y="1501775"/>
                </a:lnTo>
                <a:close/>
                <a:moveTo>
                  <a:pt x="499912" y="752157"/>
                </a:moveTo>
                <a:lnTo>
                  <a:pt x="495787" y="752475"/>
                </a:lnTo>
                <a:lnTo>
                  <a:pt x="492297" y="753745"/>
                </a:lnTo>
                <a:lnTo>
                  <a:pt x="488173" y="755015"/>
                </a:lnTo>
                <a:lnTo>
                  <a:pt x="484683" y="756602"/>
                </a:lnTo>
                <a:lnTo>
                  <a:pt x="480876" y="758825"/>
                </a:lnTo>
                <a:lnTo>
                  <a:pt x="477386" y="761365"/>
                </a:lnTo>
                <a:lnTo>
                  <a:pt x="474213" y="764222"/>
                </a:lnTo>
                <a:lnTo>
                  <a:pt x="470406" y="767080"/>
                </a:lnTo>
                <a:lnTo>
                  <a:pt x="463743" y="774065"/>
                </a:lnTo>
                <a:lnTo>
                  <a:pt x="457397" y="781685"/>
                </a:lnTo>
                <a:lnTo>
                  <a:pt x="450735" y="790575"/>
                </a:lnTo>
                <a:lnTo>
                  <a:pt x="438044" y="808355"/>
                </a:lnTo>
                <a:lnTo>
                  <a:pt x="428526" y="821055"/>
                </a:lnTo>
                <a:lnTo>
                  <a:pt x="419325" y="835025"/>
                </a:lnTo>
                <a:lnTo>
                  <a:pt x="410441" y="848995"/>
                </a:lnTo>
                <a:lnTo>
                  <a:pt x="401240" y="863600"/>
                </a:lnTo>
                <a:lnTo>
                  <a:pt x="398385" y="877887"/>
                </a:lnTo>
                <a:lnTo>
                  <a:pt x="395529" y="892492"/>
                </a:lnTo>
                <a:lnTo>
                  <a:pt x="393308" y="907097"/>
                </a:lnTo>
                <a:lnTo>
                  <a:pt x="391405" y="922020"/>
                </a:lnTo>
                <a:lnTo>
                  <a:pt x="389818" y="936942"/>
                </a:lnTo>
                <a:lnTo>
                  <a:pt x="388549" y="951865"/>
                </a:lnTo>
                <a:lnTo>
                  <a:pt x="388232" y="967105"/>
                </a:lnTo>
                <a:lnTo>
                  <a:pt x="387597" y="982980"/>
                </a:lnTo>
                <a:lnTo>
                  <a:pt x="387597" y="993775"/>
                </a:lnTo>
                <a:lnTo>
                  <a:pt x="388549" y="1004570"/>
                </a:lnTo>
                <a:lnTo>
                  <a:pt x="389184" y="1015682"/>
                </a:lnTo>
                <a:lnTo>
                  <a:pt x="390135" y="1026477"/>
                </a:lnTo>
                <a:lnTo>
                  <a:pt x="391405" y="1037272"/>
                </a:lnTo>
                <a:lnTo>
                  <a:pt x="393308" y="1047750"/>
                </a:lnTo>
                <a:lnTo>
                  <a:pt x="394895" y="1058545"/>
                </a:lnTo>
                <a:lnTo>
                  <a:pt x="397115" y="1068705"/>
                </a:lnTo>
                <a:lnTo>
                  <a:pt x="399336" y="1079500"/>
                </a:lnTo>
                <a:lnTo>
                  <a:pt x="402192" y="1089977"/>
                </a:lnTo>
                <a:lnTo>
                  <a:pt x="405365" y="1100137"/>
                </a:lnTo>
                <a:lnTo>
                  <a:pt x="408220" y="1110297"/>
                </a:lnTo>
                <a:lnTo>
                  <a:pt x="411393" y="1120140"/>
                </a:lnTo>
                <a:lnTo>
                  <a:pt x="415200" y="1130300"/>
                </a:lnTo>
                <a:lnTo>
                  <a:pt x="419007" y="1140142"/>
                </a:lnTo>
                <a:lnTo>
                  <a:pt x="423132" y="1149985"/>
                </a:lnTo>
                <a:lnTo>
                  <a:pt x="426939" y="1159510"/>
                </a:lnTo>
                <a:lnTo>
                  <a:pt x="431698" y="1169035"/>
                </a:lnTo>
                <a:lnTo>
                  <a:pt x="436140" y="1178560"/>
                </a:lnTo>
                <a:lnTo>
                  <a:pt x="440899" y="1188085"/>
                </a:lnTo>
                <a:lnTo>
                  <a:pt x="451052" y="1206182"/>
                </a:lnTo>
                <a:lnTo>
                  <a:pt x="462157" y="1223645"/>
                </a:lnTo>
                <a:lnTo>
                  <a:pt x="473261" y="1240790"/>
                </a:lnTo>
                <a:lnTo>
                  <a:pt x="485317" y="1257300"/>
                </a:lnTo>
                <a:lnTo>
                  <a:pt x="497691" y="1272857"/>
                </a:lnTo>
                <a:lnTo>
                  <a:pt x="510382" y="1288097"/>
                </a:lnTo>
                <a:lnTo>
                  <a:pt x="524025" y="1302702"/>
                </a:lnTo>
                <a:lnTo>
                  <a:pt x="537350" y="1316672"/>
                </a:lnTo>
                <a:lnTo>
                  <a:pt x="551310" y="1329372"/>
                </a:lnTo>
                <a:lnTo>
                  <a:pt x="565588" y="1341755"/>
                </a:lnTo>
                <a:lnTo>
                  <a:pt x="579548" y="1353185"/>
                </a:lnTo>
                <a:lnTo>
                  <a:pt x="594142" y="1363662"/>
                </a:lnTo>
                <a:lnTo>
                  <a:pt x="608737" y="1373505"/>
                </a:lnTo>
                <a:lnTo>
                  <a:pt x="623331" y="1382395"/>
                </a:lnTo>
                <a:lnTo>
                  <a:pt x="637609" y="1390332"/>
                </a:lnTo>
                <a:lnTo>
                  <a:pt x="652203" y="1397317"/>
                </a:lnTo>
                <a:lnTo>
                  <a:pt x="666481" y="1403032"/>
                </a:lnTo>
                <a:lnTo>
                  <a:pt x="673143" y="1405890"/>
                </a:lnTo>
                <a:lnTo>
                  <a:pt x="680441" y="1408112"/>
                </a:lnTo>
                <a:lnTo>
                  <a:pt x="687421" y="1410335"/>
                </a:lnTo>
                <a:lnTo>
                  <a:pt x="694083" y="1412240"/>
                </a:lnTo>
                <a:lnTo>
                  <a:pt x="701063" y="1413510"/>
                </a:lnTo>
                <a:lnTo>
                  <a:pt x="707409" y="1414780"/>
                </a:lnTo>
                <a:lnTo>
                  <a:pt x="714389" y="1415732"/>
                </a:lnTo>
                <a:lnTo>
                  <a:pt x="721052" y="1416367"/>
                </a:lnTo>
                <a:lnTo>
                  <a:pt x="727080" y="1417002"/>
                </a:lnTo>
                <a:lnTo>
                  <a:pt x="733743" y="1417320"/>
                </a:lnTo>
                <a:lnTo>
                  <a:pt x="740088" y="1417002"/>
                </a:lnTo>
                <a:lnTo>
                  <a:pt x="746116" y="1416367"/>
                </a:lnTo>
                <a:lnTo>
                  <a:pt x="752779" y="1415732"/>
                </a:lnTo>
                <a:lnTo>
                  <a:pt x="759442" y="1414780"/>
                </a:lnTo>
                <a:lnTo>
                  <a:pt x="766104" y="1413510"/>
                </a:lnTo>
                <a:lnTo>
                  <a:pt x="773084" y="1412240"/>
                </a:lnTo>
                <a:lnTo>
                  <a:pt x="779747" y="1410335"/>
                </a:lnTo>
                <a:lnTo>
                  <a:pt x="787044" y="1408112"/>
                </a:lnTo>
                <a:lnTo>
                  <a:pt x="793707" y="1405890"/>
                </a:lnTo>
                <a:lnTo>
                  <a:pt x="800687" y="1403032"/>
                </a:lnTo>
                <a:lnTo>
                  <a:pt x="814964" y="1397317"/>
                </a:lnTo>
                <a:lnTo>
                  <a:pt x="829559" y="1390332"/>
                </a:lnTo>
                <a:lnTo>
                  <a:pt x="843836" y="1382395"/>
                </a:lnTo>
                <a:lnTo>
                  <a:pt x="858431" y="1373505"/>
                </a:lnTo>
                <a:lnTo>
                  <a:pt x="873026" y="1363662"/>
                </a:lnTo>
                <a:lnTo>
                  <a:pt x="887303" y="1353185"/>
                </a:lnTo>
                <a:lnTo>
                  <a:pt x="901580" y="1341755"/>
                </a:lnTo>
                <a:lnTo>
                  <a:pt x="915857" y="1329372"/>
                </a:lnTo>
                <a:lnTo>
                  <a:pt x="929817" y="1316672"/>
                </a:lnTo>
                <a:lnTo>
                  <a:pt x="943143" y="1302702"/>
                </a:lnTo>
                <a:lnTo>
                  <a:pt x="956786" y="1288097"/>
                </a:lnTo>
                <a:lnTo>
                  <a:pt x="969477" y="1272857"/>
                </a:lnTo>
                <a:lnTo>
                  <a:pt x="981850" y="1257300"/>
                </a:lnTo>
                <a:lnTo>
                  <a:pt x="993907" y="1240790"/>
                </a:lnTo>
                <a:lnTo>
                  <a:pt x="1005011" y="1223645"/>
                </a:lnTo>
                <a:lnTo>
                  <a:pt x="1016116" y="1206182"/>
                </a:lnTo>
                <a:lnTo>
                  <a:pt x="1026269" y="1188085"/>
                </a:lnTo>
                <a:lnTo>
                  <a:pt x="1031028" y="1178560"/>
                </a:lnTo>
                <a:lnTo>
                  <a:pt x="1035152" y="1169035"/>
                </a:lnTo>
                <a:lnTo>
                  <a:pt x="1039911" y="1159510"/>
                </a:lnTo>
                <a:lnTo>
                  <a:pt x="1044036" y="1149985"/>
                </a:lnTo>
                <a:lnTo>
                  <a:pt x="1048160" y="1140142"/>
                </a:lnTo>
                <a:lnTo>
                  <a:pt x="1051968" y="1130300"/>
                </a:lnTo>
                <a:lnTo>
                  <a:pt x="1055775" y="1120140"/>
                </a:lnTo>
                <a:lnTo>
                  <a:pt x="1058948" y="1110297"/>
                </a:lnTo>
                <a:lnTo>
                  <a:pt x="1061803" y="1100137"/>
                </a:lnTo>
                <a:lnTo>
                  <a:pt x="1064659" y="1089977"/>
                </a:lnTo>
                <a:lnTo>
                  <a:pt x="1067831" y="1079500"/>
                </a:lnTo>
                <a:lnTo>
                  <a:pt x="1070052" y="1068705"/>
                </a:lnTo>
                <a:lnTo>
                  <a:pt x="1071956" y="1058545"/>
                </a:lnTo>
                <a:lnTo>
                  <a:pt x="1073860" y="1047750"/>
                </a:lnTo>
                <a:lnTo>
                  <a:pt x="1075763" y="1037272"/>
                </a:lnTo>
                <a:lnTo>
                  <a:pt x="1076715" y="1026477"/>
                </a:lnTo>
                <a:lnTo>
                  <a:pt x="1077984" y="1015682"/>
                </a:lnTo>
                <a:lnTo>
                  <a:pt x="1078619" y="1004570"/>
                </a:lnTo>
                <a:lnTo>
                  <a:pt x="1079253" y="993775"/>
                </a:lnTo>
                <a:lnTo>
                  <a:pt x="1079253" y="982980"/>
                </a:lnTo>
                <a:lnTo>
                  <a:pt x="1078936" y="969327"/>
                </a:lnTo>
                <a:lnTo>
                  <a:pt x="1078301" y="956310"/>
                </a:lnTo>
                <a:lnTo>
                  <a:pt x="1061169" y="955357"/>
                </a:lnTo>
                <a:lnTo>
                  <a:pt x="1043401" y="954722"/>
                </a:lnTo>
                <a:lnTo>
                  <a:pt x="1025317" y="953452"/>
                </a:lnTo>
                <a:lnTo>
                  <a:pt x="1007232" y="951865"/>
                </a:lnTo>
                <a:lnTo>
                  <a:pt x="989148" y="949960"/>
                </a:lnTo>
                <a:lnTo>
                  <a:pt x="970111" y="948372"/>
                </a:lnTo>
                <a:lnTo>
                  <a:pt x="951392" y="946150"/>
                </a:lnTo>
                <a:lnTo>
                  <a:pt x="932673" y="943610"/>
                </a:lnTo>
                <a:lnTo>
                  <a:pt x="913636" y="940435"/>
                </a:lnTo>
                <a:lnTo>
                  <a:pt x="894600" y="937577"/>
                </a:lnTo>
                <a:lnTo>
                  <a:pt x="875881" y="934402"/>
                </a:lnTo>
                <a:lnTo>
                  <a:pt x="856845" y="930592"/>
                </a:lnTo>
                <a:lnTo>
                  <a:pt x="838125" y="927100"/>
                </a:lnTo>
                <a:lnTo>
                  <a:pt x="819724" y="922972"/>
                </a:lnTo>
                <a:lnTo>
                  <a:pt x="801639" y="918845"/>
                </a:lnTo>
                <a:lnTo>
                  <a:pt x="783554" y="914400"/>
                </a:lnTo>
                <a:lnTo>
                  <a:pt x="766104" y="909320"/>
                </a:lnTo>
                <a:lnTo>
                  <a:pt x="748654" y="904557"/>
                </a:lnTo>
                <a:lnTo>
                  <a:pt x="731839" y="899160"/>
                </a:lnTo>
                <a:lnTo>
                  <a:pt x="715658" y="893445"/>
                </a:lnTo>
                <a:lnTo>
                  <a:pt x="699794" y="887730"/>
                </a:lnTo>
                <a:lnTo>
                  <a:pt x="684565" y="881380"/>
                </a:lnTo>
                <a:lnTo>
                  <a:pt x="669971" y="875347"/>
                </a:lnTo>
                <a:lnTo>
                  <a:pt x="656011" y="868680"/>
                </a:lnTo>
                <a:lnTo>
                  <a:pt x="642685" y="862330"/>
                </a:lnTo>
                <a:lnTo>
                  <a:pt x="630311" y="855345"/>
                </a:lnTo>
                <a:lnTo>
                  <a:pt x="618572" y="848042"/>
                </a:lnTo>
                <a:lnTo>
                  <a:pt x="607785" y="840422"/>
                </a:lnTo>
                <a:lnTo>
                  <a:pt x="597950" y="832802"/>
                </a:lnTo>
                <a:lnTo>
                  <a:pt x="588749" y="824547"/>
                </a:lnTo>
                <a:lnTo>
                  <a:pt x="584624" y="820737"/>
                </a:lnTo>
                <a:lnTo>
                  <a:pt x="581134" y="816610"/>
                </a:lnTo>
                <a:lnTo>
                  <a:pt x="577644" y="812165"/>
                </a:lnTo>
                <a:lnTo>
                  <a:pt x="574154" y="808355"/>
                </a:lnTo>
                <a:lnTo>
                  <a:pt x="567174" y="799465"/>
                </a:lnTo>
                <a:lnTo>
                  <a:pt x="561146" y="791527"/>
                </a:lnTo>
                <a:lnTo>
                  <a:pt x="554800" y="784542"/>
                </a:lnTo>
                <a:lnTo>
                  <a:pt x="549089" y="778510"/>
                </a:lnTo>
                <a:lnTo>
                  <a:pt x="543378" y="772795"/>
                </a:lnTo>
                <a:lnTo>
                  <a:pt x="537668" y="767715"/>
                </a:lnTo>
                <a:lnTo>
                  <a:pt x="532274" y="763905"/>
                </a:lnTo>
                <a:lnTo>
                  <a:pt x="527198" y="760412"/>
                </a:lnTo>
                <a:lnTo>
                  <a:pt x="522438" y="757555"/>
                </a:lnTo>
                <a:lnTo>
                  <a:pt x="517679" y="755332"/>
                </a:lnTo>
                <a:lnTo>
                  <a:pt x="512920" y="753745"/>
                </a:lnTo>
                <a:lnTo>
                  <a:pt x="508796" y="752792"/>
                </a:lnTo>
                <a:lnTo>
                  <a:pt x="504354" y="752157"/>
                </a:lnTo>
                <a:lnTo>
                  <a:pt x="499912" y="752157"/>
                </a:lnTo>
                <a:close/>
                <a:moveTo>
                  <a:pt x="733743" y="449262"/>
                </a:moveTo>
                <a:lnTo>
                  <a:pt x="745164" y="449580"/>
                </a:lnTo>
                <a:lnTo>
                  <a:pt x="756269" y="449897"/>
                </a:lnTo>
                <a:lnTo>
                  <a:pt x="767691" y="450850"/>
                </a:lnTo>
                <a:lnTo>
                  <a:pt x="778795" y="452120"/>
                </a:lnTo>
                <a:lnTo>
                  <a:pt x="790217" y="453707"/>
                </a:lnTo>
                <a:lnTo>
                  <a:pt x="801004" y="455612"/>
                </a:lnTo>
                <a:lnTo>
                  <a:pt x="812109" y="457835"/>
                </a:lnTo>
                <a:lnTo>
                  <a:pt x="822896" y="460375"/>
                </a:lnTo>
                <a:lnTo>
                  <a:pt x="834001" y="463232"/>
                </a:lnTo>
                <a:lnTo>
                  <a:pt x="844471" y="466090"/>
                </a:lnTo>
                <a:lnTo>
                  <a:pt x="854941" y="469582"/>
                </a:lnTo>
                <a:lnTo>
                  <a:pt x="865728" y="473392"/>
                </a:lnTo>
                <a:lnTo>
                  <a:pt x="876198" y="477520"/>
                </a:lnTo>
                <a:lnTo>
                  <a:pt x="886351" y="481647"/>
                </a:lnTo>
                <a:lnTo>
                  <a:pt x="896504" y="486410"/>
                </a:lnTo>
                <a:lnTo>
                  <a:pt x="906339" y="491172"/>
                </a:lnTo>
                <a:lnTo>
                  <a:pt x="916175" y="496570"/>
                </a:lnTo>
                <a:lnTo>
                  <a:pt x="926010" y="502285"/>
                </a:lnTo>
                <a:lnTo>
                  <a:pt x="935846" y="508000"/>
                </a:lnTo>
                <a:lnTo>
                  <a:pt x="945364" y="513715"/>
                </a:lnTo>
                <a:lnTo>
                  <a:pt x="954882" y="520065"/>
                </a:lnTo>
                <a:lnTo>
                  <a:pt x="963766" y="526415"/>
                </a:lnTo>
                <a:lnTo>
                  <a:pt x="972967" y="533400"/>
                </a:lnTo>
                <a:lnTo>
                  <a:pt x="982168" y="540385"/>
                </a:lnTo>
                <a:lnTo>
                  <a:pt x="990734" y="548005"/>
                </a:lnTo>
                <a:lnTo>
                  <a:pt x="999300" y="555307"/>
                </a:lnTo>
                <a:lnTo>
                  <a:pt x="1007867" y="563245"/>
                </a:lnTo>
                <a:lnTo>
                  <a:pt x="1016433" y="571500"/>
                </a:lnTo>
                <a:lnTo>
                  <a:pt x="1024365" y="579437"/>
                </a:lnTo>
                <a:lnTo>
                  <a:pt x="1032297" y="588010"/>
                </a:lnTo>
                <a:lnTo>
                  <a:pt x="1039911" y="596900"/>
                </a:lnTo>
                <a:lnTo>
                  <a:pt x="1047843" y="605790"/>
                </a:lnTo>
                <a:lnTo>
                  <a:pt x="1055458" y="614680"/>
                </a:lnTo>
                <a:lnTo>
                  <a:pt x="1062755" y="624205"/>
                </a:lnTo>
                <a:lnTo>
                  <a:pt x="1069418" y="633730"/>
                </a:lnTo>
                <a:lnTo>
                  <a:pt x="1076398" y="643572"/>
                </a:lnTo>
                <a:lnTo>
                  <a:pt x="1083378" y="653732"/>
                </a:lnTo>
                <a:lnTo>
                  <a:pt x="1089723" y="663892"/>
                </a:lnTo>
                <a:lnTo>
                  <a:pt x="1096069" y="674052"/>
                </a:lnTo>
                <a:lnTo>
                  <a:pt x="1102414" y="684847"/>
                </a:lnTo>
                <a:lnTo>
                  <a:pt x="1108125" y="695325"/>
                </a:lnTo>
                <a:lnTo>
                  <a:pt x="1113519" y="706120"/>
                </a:lnTo>
                <a:lnTo>
                  <a:pt x="1119230" y="717550"/>
                </a:lnTo>
                <a:lnTo>
                  <a:pt x="1124623" y="728980"/>
                </a:lnTo>
                <a:lnTo>
                  <a:pt x="1129700" y="740092"/>
                </a:lnTo>
                <a:lnTo>
                  <a:pt x="1134459" y="751840"/>
                </a:lnTo>
                <a:lnTo>
                  <a:pt x="1138901" y="763587"/>
                </a:lnTo>
                <a:lnTo>
                  <a:pt x="1143025" y="775017"/>
                </a:lnTo>
                <a:lnTo>
                  <a:pt x="1147150" y="787082"/>
                </a:lnTo>
                <a:lnTo>
                  <a:pt x="1151274" y="799465"/>
                </a:lnTo>
                <a:lnTo>
                  <a:pt x="1154764" y="811847"/>
                </a:lnTo>
                <a:lnTo>
                  <a:pt x="1157937" y="824230"/>
                </a:lnTo>
                <a:lnTo>
                  <a:pt x="1161427" y="836612"/>
                </a:lnTo>
                <a:lnTo>
                  <a:pt x="1164282" y="849312"/>
                </a:lnTo>
                <a:lnTo>
                  <a:pt x="1166821" y="862330"/>
                </a:lnTo>
                <a:lnTo>
                  <a:pt x="1169042" y="875347"/>
                </a:lnTo>
                <a:lnTo>
                  <a:pt x="1171262" y="888365"/>
                </a:lnTo>
                <a:lnTo>
                  <a:pt x="1172849" y="901700"/>
                </a:lnTo>
                <a:lnTo>
                  <a:pt x="1174435" y="914717"/>
                </a:lnTo>
                <a:lnTo>
                  <a:pt x="1176022" y="928052"/>
                </a:lnTo>
                <a:lnTo>
                  <a:pt x="1176973" y="941705"/>
                </a:lnTo>
                <a:lnTo>
                  <a:pt x="1177608" y="955040"/>
                </a:lnTo>
                <a:lnTo>
                  <a:pt x="1177925" y="969010"/>
                </a:lnTo>
                <a:lnTo>
                  <a:pt x="1177925" y="982980"/>
                </a:lnTo>
                <a:lnTo>
                  <a:pt x="1177925" y="996950"/>
                </a:lnTo>
                <a:lnTo>
                  <a:pt x="1177291" y="1010920"/>
                </a:lnTo>
                <a:lnTo>
                  <a:pt x="1176656" y="1025207"/>
                </a:lnTo>
                <a:lnTo>
                  <a:pt x="1175070" y="1038860"/>
                </a:lnTo>
                <a:lnTo>
                  <a:pt x="1173483" y="1052512"/>
                </a:lnTo>
                <a:lnTo>
                  <a:pt x="1171580" y="1066165"/>
                </a:lnTo>
                <a:lnTo>
                  <a:pt x="1169042" y="1079817"/>
                </a:lnTo>
                <a:lnTo>
                  <a:pt x="1166503" y="1092835"/>
                </a:lnTo>
                <a:lnTo>
                  <a:pt x="1163013" y="1106170"/>
                </a:lnTo>
                <a:lnTo>
                  <a:pt x="1159841" y="1119187"/>
                </a:lnTo>
                <a:lnTo>
                  <a:pt x="1156351" y="1132205"/>
                </a:lnTo>
                <a:lnTo>
                  <a:pt x="1152226" y="1144905"/>
                </a:lnTo>
                <a:lnTo>
                  <a:pt x="1147784" y="1157287"/>
                </a:lnTo>
                <a:lnTo>
                  <a:pt x="1143025" y="1170305"/>
                </a:lnTo>
                <a:lnTo>
                  <a:pt x="1138266" y="1182052"/>
                </a:lnTo>
                <a:lnTo>
                  <a:pt x="1133190" y="1194435"/>
                </a:lnTo>
                <a:lnTo>
                  <a:pt x="1127796" y="1206182"/>
                </a:lnTo>
                <a:lnTo>
                  <a:pt x="1122402" y="1218247"/>
                </a:lnTo>
                <a:lnTo>
                  <a:pt x="1116374" y="1229995"/>
                </a:lnTo>
                <a:lnTo>
                  <a:pt x="1110346" y="1241107"/>
                </a:lnTo>
                <a:lnTo>
                  <a:pt x="1103683" y="1252537"/>
                </a:lnTo>
                <a:lnTo>
                  <a:pt x="1097338" y="1263332"/>
                </a:lnTo>
                <a:lnTo>
                  <a:pt x="1090675" y="1274445"/>
                </a:lnTo>
                <a:lnTo>
                  <a:pt x="1083695" y="1285240"/>
                </a:lnTo>
                <a:lnTo>
                  <a:pt x="1076398" y="1295400"/>
                </a:lnTo>
                <a:lnTo>
                  <a:pt x="1069100" y="1306195"/>
                </a:lnTo>
                <a:lnTo>
                  <a:pt x="1061486" y="1316037"/>
                </a:lnTo>
                <a:lnTo>
                  <a:pt x="1053871" y="1326197"/>
                </a:lnTo>
                <a:lnTo>
                  <a:pt x="1045939" y="1335722"/>
                </a:lnTo>
                <a:lnTo>
                  <a:pt x="1038008" y="1345247"/>
                </a:lnTo>
                <a:lnTo>
                  <a:pt x="1029759" y="1354455"/>
                </a:lnTo>
                <a:lnTo>
                  <a:pt x="1021509" y="1363345"/>
                </a:lnTo>
                <a:lnTo>
                  <a:pt x="1012943" y="1372552"/>
                </a:lnTo>
                <a:lnTo>
                  <a:pt x="1004377" y="1380807"/>
                </a:lnTo>
                <a:lnTo>
                  <a:pt x="996128" y="1389062"/>
                </a:lnTo>
                <a:lnTo>
                  <a:pt x="987244" y="1397317"/>
                </a:lnTo>
                <a:lnTo>
                  <a:pt x="978043" y="1405255"/>
                </a:lnTo>
                <a:lnTo>
                  <a:pt x="969477" y="1412875"/>
                </a:lnTo>
                <a:lnTo>
                  <a:pt x="960276" y="1420177"/>
                </a:lnTo>
                <a:lnTo>
                  <a:pt x="951075" y="1427480"/>
                </a:lnTo>
                <a:lnTo>
                  <a:pt x="942191" y="1434465"/>
                </a:lnTo>
                <a:lnTo>
                  <a:pt x="932673" y="1440815"/>
                </a:lnTo>
                <a:lnTo>
                  <a:pt x="923472" y="1447482"/>
                </a:lnTo>
                <a:lnTo>
                  <a:pt x="914271" y="1453832"/>
                </a:lnTo>
                <a:lnTo>
                  <a:pt x="905070" y="1459547"/>
                </a:lnTo>
                <a:lnTo>
                  <a:pt x="895552" y="1464945"/>
                </a:lnTo>
                <a:lnTo>
                  <a:pt x="886351" y="1470342"/>
                </a:lnTo>
                <a:lnTo>
                  <a:pt x="876833" y="1475422"/>
                </a:lnTo>
                <a:lnTo>
                  <a:pt x="867315" y="1480185"/>
                </a:lnTo>
                <a:lnTo>
                  <a:pt x="858431" y="1484630"/>
                </a:lnTo>
                <a:lnTo>
                  <a:pt x="848913" y="1489075"/>
                </a:lnTo>
                <a:lnTo>
                  <a:pt x="839712" y="1492567"/>
                </a:lnTo>
                <a:lnTo>
                  <a:pt x="830194" y="1496377"/>
                </a:lnTo>
                <a:lnTo>
                  <a:pt x="820993" y="1499870"/>
                </a:lnTo>
                <a:lnTo>
                  <a:pt x="812109" y="1503045"/>
                </a:lnTo>
                <a:lnTo>
                  <a:pt x="802908" y="1505585"/>
                </a:lnTo>
                <a:lnTo>
                  <a:pt x="793707" y="1508125"/>
                </a:lnTo>
                <a:lnTo>
                  <a:pt x="785141" y="1510030"/>
                </a:lnTo>
                <a:lnTo>
                  <a:pt x="775940" y="1511935"/>
                </a:lnTo>
                <a:lnTo>
                  <a:pt x="767373" y="1513522"/>
                </a:lnTo>
                <a:lnTo>
                  <a:pt x="758807" y="1514475"/>
                </a:lnTo>
                <a:lnTo>
                  <a:pt x="750241" y="1515427"/>
                </a:lnTo>
                <a:lnTo>
                  <a:pt x="741674" y="1515745"/>
                </a:lnTo>
                <a:lnTo>
                  <a:pt x="733743" y="1516062"/>
                </a:lnTo>
                <a:lnTo>
                  <a:pt x="725493" y="1515745"/>
                </a:lnTo>
                <a:lnTo>
                  <a:pt x="716927" y="1515427"/>
                </a:lnTo>
                <a:lnTo>
                  <a:pt x="708361" y="1514475"/>
                </a:lnTo>
                <a:lnTo>
                  <a:pt x="699794" y="1513522"/>
                </a:lnTo>
                <a:lnTo>
                  <a:pt x="691228" y="1511935"/>
                </a:lnTo>
                <a:lnTo>
                  <a:pt x="682027" y="1510030"/>
                </a:lnTo>
                <a:lnTo>
                  <a:pt x="673143" y="1508125"/>
                </a:lnTo>
                <a:lnTo>
                  <a:pt x="664260" y="1505585"/>
                </a:lnTo>
                <a:lnTo>
                  <a:pt x="655059" y="1503045"/>
                </a:lnTo>
                <a:lnTo>
                  <a:pt x="645858" y="1499870"/>
                </a:lnTo>
                <a:lnTo>
                  <a:pt x="636974" y="1496377"/>
                </a:lnTo>
                <a:lnTo>
                  <a:pt x="627456" y="1492567"/>
                </a:lnTo>
                <a:lnTo>
                  <a:pt x="618255" y="1489075"/>
                </a:lnTo>
                <a:lnTo>
                  <a:pt x="608737" y="1484630"/>
                </a:lnTo>
                <a:lnTo>
                  <a:pt x="599853" y="1480185"/>
                </a:lnTo>
                <a:lnTo>
                  <a:pt x="590335" y="1475422"/>
                </a:lnTo>
                <a:lnTo>
                  <a:pt x="580817" y="1470342"/>
                </a:lnTo>
                <a:lnTo>
                  <a:pt x="571616" y="1464945"/>
                </a:lnTo>
                <a:lnTo>
                  <a:pt x="562098" y="1459547"/>
                </a:lnTo>
                <a:lnTo>
                  <a:pt x="553214" y="1453832"/>
                </a:lnTo>
                <a:lnTo>
                  <a:pt x="543696" y="1447482"/>
                </a:lnTo>
                <a:lnTo>
                  <a:pt x="534495" y="1440815"/>
                </a:lnTo>
                <a:lnTo>
                  <a:pt x="524977" y="1434465"/>
                </a:lnTo>
                <a:lnTo>
                  <a:pt x="516093" y="1427480"/>
                </a:lnTo>
                <a:lnTo>
                  <a:pt x="506892" y="1420177"/>
                </a:lnTo>
                <a:lnTo>
                  <a:pt x="497691" y="1412875"/>
                </a:lnTo>
                <a:lnTo>
                  <a:pt x="489125" y="1405255"/>
                </a:lnTo>
                <a:lnTo>
                  <a:pt x="480241" y="1397317"/>
                </a:lnTo>
                <a:lnTo>
                  <a:pt x="471040" y="1389062"/>
                </a:lnTo>
                <a:lnTo>
                  <a:pt x="462791" y="1380807"/>
                </a:lnTo>
                <a:lnTo>
                  <a:pt x="453907" y="1372552"/>
                </a:lnTo>
                <a:lnTo>
                  <a:pt x="445658" y="1363345"/>
                </a:lnTo>
                <a:lnTo>
                  <a:pt x="437409" y="1354455"/>
                </a:lnTo>
                <a:lnTo>
                  <a:pt x="429160" y="1345247"/>
                </a:lnTo>
                <a:lnTo>
                  <a:pt x="421228" y="1335722"/>
                </a:lnTo>
                <a:lnTo>
                  <a:pt x="413296" y="1326197"/>
                </a:lnTo>
                <a:lnTo>
                  <a:pt x="405682" y="1316037"/>
                </a:lnTo>
                <a:lnTo>
                  <a:pt x="398067" y="1306195"/>
                </a:lnTo>
                <a:lnTo>
                  <a:pt x="390770" y="1295400"/>
                </a:lnTo>
                <a:lnTo>
                  <a:pt x="383473" y="1285240"/>
                </a:lnTo>
                <a:lnTo>
                  <a:pt x="376493" y="1274445"/>
                </a:lnTo>
                <a:lnTo>
                  <a:pt x="369830" y="1263332"/>
                </a:lnTo>
                <a:lnTo>
                  <a:pt x="363484" y="1252537"/>
                </a:lnTo>
                <a:lnTo>
                  <a:pt x="356822" y="1241107"/>
                </a:lnTo>
                <a:lnTo>
                  <a:pt x="350476" y="1229995"/>
                </a:lnTo>
                <a:lnTo>
                  <a:pt x="344765" y="1218247"/>
                </a:lnTo>
                <a:lnTo>
                  <a:pt x="339372" y="1206182"/>
                </a:lnTo>
                <a:lnTo>
                  <a:pt x="333978" y="1194435"/>
                </a:lnTo>
                <a:lnTo>
                  <a:pt x="328584" y="1182052"/>
                </a:lnTo>
                <a:lnTo>
                  <a:pt x="324143" y="1170305"/>
                </a:lnTo>
                <a:lnTo>
                  <a:pt x="319383" y="1157287"/>
                </a:lnTo>
                <a:lnTo>
                  <a:pt x="314942" y="1144905"/>
                </a:lnTo>
                <a:lnTo>
                  <a:pt x="310817" y="1132205"/>
                </a:lnTo>
                <a:lnTo>
                  <a:pt x="307327" y="1119187"/>
                </a:lnTo>
                <a:lnTo>
                  <a:pt x="303837" y="1106170"/>
                </a:lnTo>
                <a:lnTo>
                  <a:pt x="300982" y="1092835"/>
                </a:lnTo>
                <a:lnTo>
                  <a:pt x="298126" y="1079817"/>
                </a:lnTo>
                <a:lnTo>
                  <a:pt x="295588" y="1066165"/>
                </a:lnTo>
                <a:lnTo>
                  <a:pt x="293684" y="1052512"/>
                </a:lnTo>
                <a:lnTo>
                  <a:pt x="292098" y="1038860"/>
                </a:lnTo>
                <a:lnTo>
                  <a:pt x="290829" y="1025207"/>
                </a:lnTo>
                <a:lnTo>
                  <a:pt x="289877" y="1010920"/>
                </a:lnTo>
                <a:lnTo>
                  <a:pt x="288925" y="996950"/>
                </a:lnTo>
                <a:lnTo>
                  <a:pt x="288925" y="982980"/>
                </a:lnTo>
                <a:lnTo>
                  <a:pt x="288925" y="969010"/>
                </a:lnTo>
                <a:lnTo>
                  <a:pt x="289243" y="955040"/>
                </a:lnTo>
                <a:lnTo>
                  <a:pt x="290194" y="941705"/>
                </a:lnTo>
                <a:lnTo>
                  <a:pt x="291146" y="928052"/>
                </a:lnTo>
                <a:lnTo>
                  <a:pt x="292733" y="914717"/>
                </a:lnTo>
                <a:lnTo>
                  <a:pt x="294002" y="901700"/>
                </a:lnTo>
                <a:lnTo>
                  <a:pt x="295905" y="888365"/>
                </a:lnTo>
                <a:lnTo>
                  <a:pt x="298126" y="875347"/>
                </a:lnTo>
                <a:lnTo>
                  <a:pt x="300347" y="862330"/>
                </a:lnTo>
                <a:lnTo>
                  <a:pt x="302885" y="849312"/>
                </a:lnTo>
                <a:lnTo>
                  <a:pt x="305741" y="836612"/>
                </a:lnTo>
                <a:lnTo>
                  <a:pt x="308913" y="824230"/>
                </a:lnTo>
                <a:lnTo>
                  <a:pt x="312403" y="811847"/>
                </a:lnTo>
                <a:lnTo>
                  <a:pt x="315893" y="799465"/>
                </a:lnTo>
                <a:lnTo>
                  <a:pt x="320018" y="787082"/>
                </a:lnTo>
                <a:lnTo>
                  <a:pt x="324143" y="775017"/>
                </a:lnTo>
                <a:lnTo>
                  <a:pt x="328267" y="763587"/>
                </a:lnTo>
                <a:lnTo>
                  <a:pt x="332709" y="751840"/>
                </a:lnTo>
                <a:lnTo>
                  <a:pt x="337785" y="740092"/>
                </a:lnTo>
                <a:lnTo>
                  <a:pt x="342544" y="728980"/>
                </a:lnTo>
                <a:lnTo>
                  <a:pt x="347938" y="717550"/>
                </a:lnTo>
                <a:lnTo>
                  <a:pt x="353649" y="706120"/>
                </a:lnTo>
                <a:lnTo>
                  <a:pt x="359043" y="695325"/>
                </a:lnTo>
                <a:lnTo>
                  <a:pt x="365071" y="684847"/>
                </a:lnTo>
                <a:lnTo>
                  <a:pt x="371099" y="674052"/>
                </a:lnTo>
                <a:lnTo>
                  <a:pt x="377445" y="663892"/>
                </a:lnTo>
                <a:lnTo>
                  <a:pt x="383790" y="653732"/>
                </a:lnTo>
                <a:lnTo>
                  <a:pt x="390770" y="643572"/>
                </a:lnTo>
                <a:lnTo>
                  <a:pt x="397433" y="633730"/>
                </a:lnTo>
                <a:lnTo>
                  <a:pt x="404413" y="624205"/>
                </a:lnTo>
                <a:lnTo>
                  <a:pt x="411710" y="614680"/>
                </a:lnTo>
                <a:lnTo>
                  <a:pt x="419325" y="605790"/>
                </a:lnTo>
                <a:lnTo>
                  <a:pt x="426939" y="596900"/>
                </a:lnTo>
                <a:lnTo>
                  <a:pt x="434871" y="588010"/>
                </a:lnTo>
                <a:lnTo>
                  <a:pt x="442803" y="579437"/>
                </a:lnTo>
                <a:lnTo>
                  <a:pt x="450735" y="571500"/>
                </a:lnTo>
                <a:lnTo>
                  <a:pt x="458984" y="563245"/>
                </a:lnTo>
                <a:lnTo>
                  <a:pt x="467867" y="555307"/>
                </a:lnTo>
                <a:lnTo>
                  <a:pt x="476117" y="548005"/>
                </a:lnTo>
                <a:lnTo>
                  <a:pt x="485000" y="540385"/>
                </a:lnTo>
                <a:lnTo>
                  <a:pt x="494201" y="533400"/>
                </a:lnTo>
                <a:lnTo>
                  <a:pt x="503085" y="526415"/>
                </a:lnTo>
                <a:lnTo>
                  <a:pt x="512286" y="520065"/>
                </a:lnTo>
                <a:lnTo>
                  <a:pt x="521804" y="513715"/>
                </a:lnTo>
                <a:lnTo>
                  <a:pt x="531322" y="508000"/>
                </a:lnTo>
                <a:lnTo>
                  <a:pt x="541158" y="502285"/>
                </a:lnTo>
                <a:lnTo>
                  <a:pt x="550993" y="496570"/>
                </a:lnTo>
                <a:lnTo>
                  <a:pt x="560829" y="491172"/>
                </a:lnTo>
                <a:lnTo>
                  <a:pt x="570664" y="486410"/>
                </a:lnTo>
                <a:lnTo>
                  <a:pt x="580817" y="481647"/>
                </a:lnTo>
                <a:lnTo>
                  <a:pt x="590969" y="477520"/>
                </a:lnTo>
                <a:lnTo>
                  <a:pt x="601440" y="473392"/>
                </a:lnTo>
                <a:lnTo>
                  <a:pt x="612227" y="469582"/>
                </a:lnTo>
                <a:lnTo>
                  <a:pt x="622697" y="466090"/>
                </a:lnTo>
                <a:lnTo>
                  <a:pt x="633167" y="463232"/>
                </a:lnTo>
                <a:lnTo>
                  <a:pt x="644271" y="460375"/>
                </a:lnTo>
                <a:lnTo>
                  <a:pt x="655059" y="457835"/>
                </a:lnTo>
                <a:lnTo>
                  <a:pt x="665846" y="455612"/>
                </a:lnTo>
                <a:lnTo>
                  <a:pt x="676951" y="453707"/>
                </a:lnTo>
                <a:lnTo>
                  <a:pt x="688055" y="452120"/>
                </a:lnTo>
                <a:lnTo>
                  <a:pt x="699477" y="450850"/>
                </a:lnTo>
                <a:lnTo>
                  <a:pt x="710899" y="449897"/>
                </a:lnTo>
                <a:lnTo>
                  <a:pt x="722003" y="449580"/>
                </a:lnTo>
                <a:lnTo>
                  <a:pt x="733743" y="449262"/>
                </a:lnTo>
                <a:close/>
                <a:moveTo>
                  <a:pt x="1161098" y="420687"/>
                </a:moveTo>
                <a:lnTo>
                  <a:pt x="1640523" y="420687"/>
                </a:lnTo>
                <a:lnTo>
                  <a:pt x="1642746" y="421002"/>
                </a:lnTo>
                <a:lnTo>
                  <a:pt x="1644968" y="421317"/>
                </a:lnTo>
                <a:lnTo>
                  <a:pt x="1648778" y="422263"/>
                </a:lnTo>
                <a:lnTo>
                  <a:pt x="1652588" y="424469"/>
                </a:lnTo>
                <a:lnTo>
                  <a:pt x="1655763" y="426990"/>
                </a:lnTo>
                <a:lnTo>
                  <a:pt x="1658303" y="430457"/>
                </a:lnTo>
                <a:lnTo>
                  <a:pt x="1660526" y="433924"/>
                </a:lnTo>
                <a:lnTo>
                  <a:pt x="1661796" y="438021"/>
                </a:lnTo>
                <a:lnTo>
                  <a:pt x="1662113" y="440228"/>
                </a:lnTo>
                <a:lnTo>
                  <a:pt x="1662113" y="442434"/>
                </a:lnTo>
                <a:lnTo>
                  <a:pt x="1662113" y="444640"/>
                </a:lnTo>
                <a:lnTo>
                  <a:pt x="1661796" y="446531"/>
                </a:lnTo>
                <a:lnTo>
                  <a:pt x="1660526" y="450628"/>
                </a:lnTo>
                <a:lnTo>
                  <a:pt x="1658303" y="454095"/>
                </a:lnTo>
                <a:lnTo>
                  <a:pt x="1655763" y="457562"/>
                </a:lnTo>
                <a:lnTo>
                  <a:pt x="1652588" y="460083"/>
                </a:lnTo>
                <a:lnTo>
                  <a:pt x="1648778" y="462289"/>
                </a:lnTo>
                <a:lnTo>
                  <a:pt x="1644968" y="463235"/>
                </a:lnTo>
                <a:lnTo>
                  <a:pt x="1642746" y="463550"/>
                </a:lnTo>
                <a:lnTo>
                  <a:pt x="1640523" y="463550"/>
                </a:lnTo>
                <a:lnTo>
                  <a:pt x="1161098" y="463550"/>
                </a:lnTo>
                <a:lnTo>
                  <a:pt x="1158875" y="463550"/>
                </a:lnTo>
                <a:lnTo>
                  <a:pt x="1156970" y="463235"/>
                </a:lnTo>
                <a:lnTo>
                  <a:pt x="1152843" y="462289"/>
                </a:lnTo>
                <a:lnTo>
                  <a:pt x="1149350" y="460083"/>
                </a:lnTo>
                <a:lnTo>
                  <a:pt x="1145858" y="457562"/>
                </a:lnTo>
                <a:lnTo>
                  <a:pt x="1143318" y="454095"/>
                </a:lnTo>
                <a:lnTo>
                  <a:pt x="1141095" y="450628"/>
                </a:lnTo>
                <a:lnTo>
                  <a:pt x="1140143" y="446531"/>
                </a:lnTo>
                <a:lnTo>
                  <a:pt x="1139825" y="444640"/>
                </a:lnTo>
                <a:lnTo>
                  <a:pt x="1139825" y="442434"/>
                </a:lnTo>
                <a:lnTo>
                  <a:pt x="1139825" y="440228"/>
                </a:lnTo>
                <a:lnTo>
                  <a:pt x="1140143" y="438021"/>
                </a:lnTo>
                <a:lnTo>
                  <a:pt x="1141095" y="433924"/>
                </a:lnTo>
                <a:lnTo>
                  <a:pt x="1143318" y="430457"/>
                </a:lnTo>
                <a:lnTo>
                  <a:pt x="1145858" y="426990"/>
                </a:lnTo>
                <a:lnTo>
                  <a:pt x="1149350" y="424469"/>
                </a:lnTo>
                <a:lnTo>
                  <a:pt x="1152843" y="422263"/>
                </a:lnTo>
                <a:lnTo>
                  <a:pt x="1156970" y="421317"/>
                </a:lnTo>
                <a:lnTo>
                  <a:pt x="1158875" y="421002"/>
                </a:lnTo>
                <a:lnTo>
                  <a:pt x="1161098" y="420687"/>
                </a:lnTo>
                <a:close/>
                <a:moveTo>
                  <a:pt x="1158845" y="279400"/>
                </a:moveTo>
                <a:lnTo>
                  <a:pt x="1161064" y="279400"/>
                </a:lnTo>
                <a:lnTo>
                  <a:pt x="1908845" y="279400"/>
                </a:lnTo>
                <a:lnTo>
                  <a:pt x="1911064" y="279400"/>
                </a:lnTo>
                <a:lnTo>
                  <a:pt x="1913283" y="279718"/>
                </a:lnTo>
                <a:lnTo>
                  <a:pt x="1917404" y="280670"/>
                </a:lnTo>
                <a:lnTo>
                  <a:pt x="1920890" y="282893"/>
                </a:lnTo>
                <a:lnTo>
                  <a:pt x="1924377" y="285433"/>
                </a:lnTo>
                <a:lnTo>
                  <a:pt x="1926913" y="288608"/>
                </a:lnTo>
                <a:lnTo>
                  <a:pt x="1929132" y="292418"/>
                </a:lnTo>
                <a:lnTo>
                  <a:pt x="1930083" y="296228"/>
                </a:lnTo>
                <a:lnTo>
                  <a:pt x="1930400" y="298450"/>
                </a:lnTo>
                <a:lnTo>
                  <a:pt x="1930400" y="300673"/>
                </a:lnTo>
                <a:lnTo>
                  <a:pt x="1930400" y="302895"/>
                </a:lnTo>
                <a:lnTo>
                  <a:pt x="1930083" y="305118"/>
                </a:lnTo>
                <a:lnTo>
                  <a:pt x="1929132" y="309245"/>
                </a:lnTo>
                <a:lnTo>
                  <a:pt x="1926913" y="312738"/>
                </a:lnTo>
                <a:lnTo>
                  <a:pt x="1924377" y="315913"/>
                </a:lnTo>
                <a:lnTo>
                  <a:pt x="1920890" y="318453"/>
                </a:lnTo>
                <a:lnTo>
                  <a:pt x="1917404" y="320676"/>
                </a:lnTo>
                <a:lnTo>
                  <a:pt x="1913283" y="321946"/>
                </a:lnTo>
                <a:lnTo>
                  <a:pt x="1911064" y="322263"/>
                </a:lnTo>
                <a:lnTo>
                  <a:pt x="1908845" y="322263"/>
                </a:lnTo>
                <a:lnTo>
                  <a:pt x="1161064" y="322263"/>
                </a:lnTo>
                <a:lnTo>
                  <a:pt x="1158845" y="322263"/>
                </a:lnTo>
                <a:lnTo>
                  <a:pt x="1156943" y="321946"/>
                </a:lnTo>
                <a:lnTo>
                  <a:pt x="1152822" y="320676"/>
                </a:lnTo>
                <a:lnTo>
                  <a:pt x="1149335" y="318453"/>
                </a:lnTo>
                <a:lnTo>
                  <a:pt x="1145848" y="315913"/>
                </a:lnTo>
                <a:lnTo>
                  <a:pt x="1143312" y="312738"/>
                </a:lnTo>
                <a:lnTo>
                  <a:pt x="1141093" y="309245"/>
                </a:lnTo>
                <a:lnTo>
                  <a:pt x="1140142" y="305118"/>
                </a:lnTo>
                <a:lnTo>
                  <a:pt x="1139825" y="302895"/>
                </a:lnTo>
                <a:lnTo>
                  <a:pt x="1139825" y="300673"/>
                </a:lnTo>
                <a:lnTo>
                  <a:pt x="1139825" y="298450"/>
                </a:lnTo>
                <a:lnTo>
                  <a:pt x="1140142" y="296228"/>
                </a:lnTo>
                <a:lnTo>
                  <a:pt x="1141093" y="292418"/>
                </a:lnTo>
                <a:lnTo>
                  <a:pt x="1143312" y="288608"/>
                </a:lnTo>
                <a:lnTo>
                  <a:pt x="1145848" y="285433"/>
                </a:lnTo>
                <a:lnTo>
                  <a:pt x="1149335" y="282893"/>
                </a:lnTo>
                <a:lnTo>
                  <a:pt x="1152822" y="280670"/>
                </a:lnTo>
                <a:lnTo>
                  <a:pt x="1156943" y="279718"/>
                </a:lnTo>
                <a:lnTo>
                  <a:pt x="1158845" y="279400"/>
                </a:lnTo>
                <a:close/>
                <a:moveTo>
                  <a:pt x="1470971" y="0"/>
                </a:moveTo>
                <a:lnTo>
                  <a:pt x="1500194" y="0"/>
                </a:lnTo>
                <a:lnTo>
                  <a:pt x="1539264" y="317"/>
                </a:lnTo>
                <a:lnTo>
                  <a:pt x="1576746" y="1270"/>
                </a:lnTo>
                <a:lnTo>
                  <a:pt x="1613593" y="3174"/>
                </a:lnTo>
                <a:lnTo>
                  <a:pt x="1649486" y="6031"/>
                </a:lnTo>
                <a:lnTo>
                  <a:pt x="1684427" y="9522"/>
                </a:lnTo>
                <a:lnTo>
                  <a:pt x="1701262" y="11744"/>
                </a:lnTo>
                <a:lnTo>
                  <a:pt x="1717780" y="13648"/>
                </a:lnTo>
                <a:lnTo>
                  <a:pt x="1734297" y="15870"/>
                </a:lnTo>
                <a:lnTo>
                  <a:pt x="1750497" y="18409"/>
                </a:lnTo>
                <a:lnTo>
                  <a:pt x="1766379" y="21583"/>
                </a:lnTo>
                <a:lnTo>
                  <a:pt x="1781944" y="24440"/>
                </a:lnTo>
                <a:lnTo>
                  <a:pt x="1797508" y="27614"/>
                </a:lnTo>
                <a:lnTo>
                  <a:pt x="1812755" y="30788"/>
                </a:lnTo>
                <a:lnTo>
                  <a:pt x="1827367" y="34597"/>
                </a:lnTo>
                <a:lnTo>
                  <a:pt x="1841978" y="38088"/>
                </a:lnTo>
                <a:lnTo>
                  <a:pt x="1856272" y="42214"/>
                </a:lnTo>
                <a:lnTo>
                  <a:pt x="1870248" y="46341"/>
                </a:lnTo>
                <a:lnTo>
                  <a:pt x="1884225" y="50467"/>
                </a:lnTo>
                <a:lnTo>
                  <a:pt x="1897566" y="54911"/>
                </a:lnTo>
                <a:lnTo>
                  <a:pt x="1910907" y="59672"/>
                </a:lnTo>
                <a:lnTo>
                  <a:pt x="1923930" y="64433"/>
                </a:lnTo>
                <a:lnTo>
                  <a:pt x="1936318" y="69511"/>
                </a:lnTo>
                <a:lnTo>
                  <a:pt x="1948706" y="74589"/>
                </a:lnTo>
                <a:lnTo>
                  <a:pt x="1961094" y="79985"/>
                </a:lnTo>
                <a:lnTo>
                  <a:pt x="1972847" y="86016"/>
                </a:lnTo>
                <a:lnTo>
                  <a:pt x="1984600" y="91729"/>
                </a:lnTo>
                <a:lnTo>
                  <a:pt x="1995717" y="97442"/>
                </a:lnTo>
                <a:lnTo>
                  <a:pt x="2007470" y="104108"/>
                </a:lnTo>
                <a:lnTo>
                  <a:pt x="2018588" y="111091"/>
                </a:lnTo>
                <a:lnTo>
                  <a:pt x="2030023" y="118073"/>
                </a:lnTo>
                <a:lnTo>
                  <a:pt x="2040505" y="125374"/>
                </a:lnTo>
                <a:lnTo>
                  <a:pt x="2051305" y="132991"/>
                </a:lnTo>
                <a:lnTo>
                  <a:pt x="2061152" y="140609"/>
                </a:lnTo>
                <a:lnTo>
                  <a:pt x="2070999" y="148544"/>
                </a:lnTo>
                <a:lnTo>
                  <a:pt x="2079893" y="156479"/>
                </a:lnTo>
                <a:lnTo>
                  <a:pt x="2089104" y="165049"/>
                </a:lnTo>
                <a:lnTo>
                  <a:pt x="2097363" y="173301"/>
                </a:lnTo>
                <a:lnTo>
                  <a:pt x="2105939" y="182189"/>
                </a:lnTo>
                <a:lnTo>
                  <a:pt x="2113563" y="190758"/>
                </a:lnTo>
                <a:lnTo>
                  <a:pt x="2120869" y="199963"/>
                </a:lnTo>
                <a:lnTo>
                  <a:pt x="2128175" y="209168"/>
                </a:lnTo>
                <a:lnTo>
                  <a:pt x="2134845" y="218690"/>
                </a:lnTo>
                <a:lnTo>
                  <a:pt x="2141198" y="228529"/>
                </a:lnTo>
                <a:lnTo>
                  <a:pt x="2147233" y="237734"/>
                </a:lnTo>
                <a:lnTo>
                  <a:pt x="2152633" y="248208"/>
                </a:lnTo>
                <a:lnTo>
                  <a:pt x="2158033" y="258365"/>
                </a:lnTo>
                <a:lnTo>
                  <a:pt x="2162798" y="268522"/>
                </a:lnTo>
                <a:lnTo>
                  <a:pt x="2167245" y="278996"/>
                </a:lnTo>
                <a:lnTo>
                  <a:pt x="2171056" y="289470"/>
                </a:lnTo>
                <a:lnTo>
                  <a:pt x="2175186" y="300579"/>
                </a:lnTo>
                <a:lnTo>
                  <a:pt x="2178362" y="311371"/>
                </a:lnTo>
                <a:lnTo>
                  <a:pt x="2181221" y="322480"/>
                </a:lnTo>
                <a:lnTo>
                  <a:pt x="2184080" y="333589"/>
                </a:lnTo>
                <a:lnTo>
                  <a:pt x="2185986" y="345333"/>
                </a:lnTo>
                <a:lnTo>
                  <a:pt x="2187574" y="357077"/>
                </a:lnTo>
                <a:lnTo>
                  <a:pt x="2189162" y="368503"/>
                </a:lnTo>
                <a:lnTo>
                  <a:pt x="2190115" y="380565"/>
                </a:lnTo>
                <a:lnTo>
                  <a:pt x="2190750" y="392626"/>
                </a:lnTo>
                <a:lnTo>
                  <a:pt x="2190750" y="405005"/>
                </a:lnTo>
                <a:lnTo>
                  <a:pt x="2190750" y="416114"/>
                </a:lnTo>
                <a:lnTo>
                  <a:pt x="2190115" y="427223"/>
                </a:lnTo>
                <a:lnTo>
                  <a:pt x="2189162" y="438649"/>
                </a:lnTo>
                <a:lnTo>
                  <a:pt x="2187574" y="450393"/>
                </a:lnTo>
                <a:lnTo>
                  <a:pt x="2185350" y="461820"/>
                </a:lnTo>
                <a:lnTo>
                  <a:pt x="2182809" y="473563"/>
                </a:lnTo>
                <a:lnTo>
                  <a:pt x="2179950" y="485625"/>
                </a:lnTo>
                <a:lnTo>
                  <a:pt x="2176139" y="497686"/>
                </a:lnTo>
                <a:lnTo>
                  <a:pt x="2172009" y="509747"/>
                </a:lnTo>
                <a:lnTo>
                  <a:pt x="2166927" y="521809"/>
                </a:lnTo>
                <a:lnTo>
                  <a:pt x="2160892" y="534187"/>
                </a:lnTo>
                <a:lnTo>
                  <a:pt x="2154539" y="545931"/>
                </a:lnTo>
                <a:lnTo>
                  <a:pt x="2147233" y="557992"/>
                </a:lnTo>
                <a:lnTo>
                  <a:pt x="2138974" y="570371"/>
                </a:lnTo>
                <a:lnTo>
                  <a:pt x="2130398" y="582432"/>
                </a:lnTo>
                <a:lnTo>
                  <a:pt x="2120551" y="594176"/>
                </a:lnTo>
                <a:lnTo>
                  <a:pt x="2109751" y="606237"/>
                </a:lnTo>
                <a:lnTo>
                  <a:pt x="2098634" y="617981"/>
                </a:lnTo>
                <a:lnTo>
                  <a:pt x="2085928" y="629408"/>
                </a:lnTo>
                <a:lnTo>
                  <a:pt x="2072269" y="640834"/>
                </a:lnTo>
                <a:lnTo>
                  <a:pt x="2057658" y="651943"/>
                </a:lnTo>
                <a:lnTo>
                  <a:pt x="2042411" y="663052"/>
                </a:lnTo>
                <a:lnTo>
                  <a:pt x="2025576" y="673527"/>
                </a:lnTo>
                <a:lnTo>
                  <a:pt x="2007788" y="684001"/>
                </a:lnTo>
                <a:lnTo>
                  <a:pt x="1988729" y="694475"/>
                </a:lnTo>
                <a:lnTo>
                  <a:pt x="1968718" y="704632"/>
                </a:lnTo>
                <a:lnTo>
                  <a:pt x="1947436" y="714154"/>
                </a:lnTo>
                <a:lnTo>
                  <a:pt x="1924883" y="723359"/>
                </a:lnTo>
                <a:lnTo>
                  <a:pt x="1901060" y="732246"/>
                </a:lnTo>
                <a:lnTo>
                  <a:pt x="1875966" y="741133"/>
                </a:lnTo>
                <a:lnTo>
                  <a:pt x="1849284" y="749068"/>
                </a:lnTo>
                <a:lnTo>
                  <a:pt x="1821014" y="756686"/>
                </a:lnTo>
                <a:lnTo>
                  <a:pt x="1796238" y="763351"/>
                </a:lnTo>
                <a:lnTo>
                  <a:pt x="1771461" y="768747"/>
                </a:lnTo>
                <a:lnTo>
                  <a:pt x="1746685" y="773826"/>
                </a:lnTo>
                <a:lnTo>
                  <a:pt x="1722544" y="778587"/>
                </a:lnTo>
                <a:lnTo>
                  <a:pt x="1698721" y="782395"/>
                </a:lnTo>
                <a:lnTo>
                  <a:pt x="1675533" y="786204"/>
                </a:lnTo>
                <a:lnTo>
                  <a:pt x="1652980" y="789061"/>
                </a:lnTo>
                <a:lnTo>
                  <a:pt x="1631063" y="791917"/>
                </a:lnTo>
                <a:lnTo>
                  <a:pt x="1610416" y="794139"/>
                </a:lnTo>
                <a:lnTo>
                  <a:pt x="1590722" y="796044"/>
                </a:lnTo>
                <a:lnTo>
                  <a:pt x="1554511" y="799218"/>
                </a:lnTo>
                <a:lnTo>
                  <a:pt x="1524017" y="801122"/>
                </a:lnTo>
                <a:lnTo>
                  <a:pt x="1499559" y="802074"/>
                </a:lnTo>
                <a:lnTo>
                  <a:pt x="1494794" y="811914"/>
                </a:lnTo>
                <a:lnTo>
                  <a:pt x="1490347" y="821436"/>
                </a:lnTo>
                <a:lnTo>
                  <a:pt x="1480500" y="840162"/>
                </a:lnTo>
                <a:lnTo>
                  <a:pt x="1470018" y="857937"/>
                </a:lnTo>
                <a:lnTo>
                  <a:pt x="1459536" y="875077"/>
                </a:lnTo>
                <a:lnTo>
                  <a:pt x="1448101" y="891582"/>
                </a:lnTo>
                <a:lnTo>
                  <a:pt x="1436348" y="907134"/>
                </a:lnTo>
                <a:lnTo>
                  <a:pt x="1424277" y="922052"/>
                </a:lnTo>
                <a:lnTo>
                  <a:pt x="1412207" y="936335"/>
                </a:lnTo>
                <a:lnTo>
                  <a:pt x="1400454" y="949666"/>
                </a:lnTo>
                <a:lnTo>
                  <a:pt x="1388066" y="962997"/>
                </a:lnTo>
                <a:lnTo>
                  <a:pt x="1375996" y="974741"/>
                </a:lnTo>
                <a:lnTo>
                  <a:pt x="1363925" y="986485"/>
                </a:lnTo>
                <a:lnTo>
                  <a:pt x="1351855" y="996959"/>
                </a:lnTo>
                <a:lnTo>
                  <a:pt x="1340102" y="1007433"/>
                </a:lnTo>
                <a:lnTo>
                  <a:pt x="1328985" y="1016638"/>
                </a:lnTo>
                <a:lnTo>
                  <a:pt x="1317549" y="1025525"/>
                </a:lnTo>
                <a:lnTo>
                  <a:pt x="1323902" y="1018860"/>
                </a:lnTo>
                <a:lnTo>
                  <a:pt x="1329620" y="1012512"/>
                </a:lnTo>
                <a:lnTo>
                  <a:pt x="1335020" y="1005211"/>
                </a:lnTo>
                <a:lnTo>
                  <a:pt x="1340420" y="997594"/>
                </a:lnTo>
                <a:lnTo>
                  <a:pt x="1346137" y="989976"/>
                </a:lnTo>
                <a:lnTo>
                  <a:pt x="1351537" y="981406"/>
                </a:lnTo>
                <a:lnTo>
                  <a:pt x="1356302" y="973154"/>
                </a:lnTo>
                <a:lnTo>
                  <a:pt x="1361384" y="964267"/>
                </a:lnTo>
                <a:lnTo>
                  <a:pt x="1366149" y="955062"/>
                </a:lnTo>
                <a:lnTo>
                  <a:pt x="1370278" y="945857"/>
                </a:lnTo>
                <a:lnTo>
                  <a:pt x="1375043" y="936335"/>
                </a:lnTo>
                <a:lnTo>
                  <a:pt x="1379172" y="926496"/>
                </a:lnTo>
                <a:lnTo>
                  <a:pt x="1383302" y="916656"/>
                </a:lnTo>
                <a:lnTo>
                  <a:pt x="1387113" y="906499"/>
                </a:lnTo>
                <a:lnTo>
                  <a:pt x="1394419" y="885868"/>
                </a:lnTo>
                <a:lnTo>
                  <a:pt x="1401090" y="864920"/>
                </a:lnTo>
                <a:lnTo>
                  <a:pt x="1406807" y="843654"/>
                </a:lnTo>
                <a:lnTo>
                  <a:pt x="1411572" y="822388"/>
                </a:lnTo>
                <a:lnTo>
                  <a:pt x="1416019" y="801122"/>
                </a:lnTo>
                <a:lnTo>
                  <a:pt x="1419195" y="779856"/>
                </a:lnTo>
                <a:lnTo>
                  <a:pt x="1421736" y="759225"/>
                </a:lnTo>
                <a:lnTo>
                  <a:pt x="1423642" y="739229"/>
                </a:lnTo>
                <a:lnTo>
                  <a:pt x="1424277" y="719550"/>
                </a:lnTo>
                <a:lnTo>
                  <a:pt x="1443018" y="719867"/>
                </a:lnTo>
                <a:lnTo>
                  <a:pt x="1471924" y="719867"/>
                </a:lnTo>
                <a:lnTo>
                  <a:pt x="1479865" y="719867"/>
                </a:lnTo>
                <a:lnTo>
                  <a:pt x="1500829" y="719232"/>
                </a:lnTo>
                <a:lnTo>
                  <a:pt x="1532594" y="717328"/>
                </a:lnTo>
                <a:lnTo>
                  <a:pt x="1552288" y="716058"/>
                </a:lnTo>
                <a:lnTo>
                  <a:pt x="1573887" y="714471"/>
                </a:lnTo>
                <a:lnTo>
                  <a:pt x="1597075" y="712250"/>
                </a:lnTo>
                <a:lnTo>
                  <a:pt x="1622169" y="709393"/>
                </a:lnTo>
                <a:lnTo>
                  <a:pt x="1648533" y="705902"/>
                </a:lnTo>
                <a:lnTo>
                  <a:pt x="1675851" y="702093"/>
                </a:lnTo>
                <a:lnTo>
                  <a:pt x="1704121" y="697649"/>
                </a:lnTo>
                <a:lnTo>
                  <a:pt x="1733344" y="692253"/>
                </a:lnTo>
                <a:lnTo>
                  <a:pt x="1762885" y="685905"/>
                </a:lnTo>
                <a:lnTo>
                  <a:pt x="1792426" y="678922"/>
                </a:lnTo>
                <a:lnTo>
                  <a:pt x="1807355" y="675114"/>
                </a:lnTo>
                <a:lnTo>
                  <a:pt x="1821967" y="670987"/>
                </a:lnTo>
                <a:lnTo>
                  <a:pt x="1836896" y="666544"/>
                </a:lnTo>
                <a:lnTo>
                  <a:pt x="1851507" y="661783"/>
                </a:lnTo>
                <a:lnTo>
                  <a:pt x="1866119" y="657339"/>
                </a:lnTo>
                <a:lnTo>
                  <a:pt x="1880095" y="651943"/>
                </a:lnTo>
                <a:lnTo>
                  <a:pt x="1894389" y="646547"/>
                </a:lnTo>
                <a:lnTo>
                  <a:pt x="1908365" y="641152"/>
                </a:lnTo>
                <a:lnTo>
                  <a:pt x="1922024" y="635438"/>
                </a:lnTo>
                <a:lnTo>
                  <a:pt x="1935683" y="629090"/>
                </a:lnTo>
                <a:lnTo>
                  <a:pt x="1948706" y="622425"/>
                </a:lnTo>
                <a:lnTo>
                  <a:pt x="1961730" y="615759"/>
                </a:lnTo>
                <a:lnTo>
                  <a:pt x="1974118" y="608459"/>
                </a:lnTo>
                <a:lnTo>
                  <a:pt x="1986188" y="601159"/>
                </a:lnTo>
                <a:lnTo>
                  <a:pt x="1998258" y="593541"/>
                </a:lnTo>
                <a:lnTo>
                  <a:pt x="2009694" y="584971"/>
                </a:lnTo>
                <a:lnTo>
                  <a:pt x="2020176" y="576719"/>
                </a:lnTo>
                <a:lnTo>
                  <a:pt x="2030658" y="567832"/>
                </a:lnTo>
                <a:lnTo>
                  <a:pt x="2040505" y="558945"/>
                </a:lnTo>
                <a:lnTo>
                  <a:pt x="2049717" y="549422"/>
                </a:lnTo>
                <a:lnTo>
                  <a:pt x="2058611" y="539583"/>
                </a:lnTo>
                <a:lnTo>
                  <a:pt x="2066552" y="529426"/>
                </a:lnTo>
                <a:lnTo>
                  <a:pt x="2074175" y="518635"/>
                </a:lnTo>
                <a:lnTo>
                  <a:pt x="2081163" y="507843"/>
                </a:lnTo>
                <a:lnTo>
                  <a:pt x="2086881" y="496099"/>
                </a:lnTo>
                <a:lnTo>
                  <a:pt x="2092281" y="484355"/>
                </a:lnTo>
                <a:lnTo>
                  <a:pt x="2097045" y="471976"/>
                </a:lnTo>
                <a:lnTo>
                  <a:pt x="2098951" y="465946"/>
                </a:lnTo>
                <a:lnTo>
                  <a:pt x="2100857" y="459598"/>
                </a:lnTo>
                <a:lnTo>
                  <a:pt x="2102763" y="453250"/>
                </a:lnTo>
                <a:lnTo>
                  <a:pt x="2104034" y="446584"/>
                </a:lnTo>
                <a:lnTo>
                  <a:pt x="2105304" y="439919"/>
                </a:lnTo>
                <a:lnTo>
                  <a:pt x="2106257" y="433253"/>
                </a:lnTo>
                <a:lnTo>
                  <a:pt x="2106892" y="426270"/>
                </a:lnTo>
                <a:lnTo>
                  <a:pt x="2107845" y="419288"/>
                </a:lnTo>
                <a:lnTo>
                  <a:pt x="2108163" y="411987"/>
                </a:lnTo>
                <a:lnTo>
                  <a:pt x="2108163" y="405005"/>
                </a:lnTo>
                <a:lnTo>
                  <a:pt x="2107845" y="395165"/>
                </a:lnTo>
                <a:lnTo>
                  <a:pt x="2107210" y="386278"/>
                </a:lnTo>
                <a:lnTo>
                  <a:pt x="2106575" y="376756"/>
                </a:lnTo>
                <a:lnTo>
                  <a:pt x="2105622" y="367551"/>
                </a:lnTo>
                <a:lnTo>
                  <a:pt x="2104034" y="358347"/>
                </a:lnTo>
                <a:lnTo>
                  <a:pt x="2102128" y="349777"/>
                </a:lnTo>
                <a:lnTo>
                  <a:pt x="2099904" y="340889"/>
                </a:lnTo>
                <a:lnTo>
                  <a:pt x="2097998" y="332320"/>
                </a:lnTo>
                <a:lnTo>
                  <a:pt x="2094822" y="323750"/>
                </a:lnTo>
                <a:lnTo>
                  <a:pt x="2091963" y="315497"/>
                </a:lnTo>
                <a:lnTo>
                  <a:pt x="2088787" y="306928"/>
                </a:lnTo>
                <a:lnTo>
                  <a:pt x="2084975" y="298992"/>
                </a:lnTo>
                <a:lnTo>
                  <a:pt x="2081163" y="291057"/>
                </a:lnTo>
                <a:lnTo>
                  <a:pt x="2076716" y="283440"/>
                </a:lnTo>
                <a:lnTo>
                  <a:pt x="2072269" y="275822"/>
                </a:lnTo>
                <a:lnTo>
                  <a:pt x="2067187" y="268204"/>
                </a:lnTo>
                <a:lnTo>
                  <a:pt x="2062105" y="260904"/>
                </a:lnTo>
                <a:lnTo>
                  <a:pt x="2056705" y="253604"/>
                </a:lnTo>
                <a:lnTo>
                  <a:pt x="2050987" y="246621"/>
                </a:lnTo>
                <a:lnTo>
                  <a:pt x="2044952" y="239321"/>
                </a:lnTo>
                <a:lnTo>
                  <a:pt x="2038282" y="232655"/>
                </a:lnTo>
                <a:lnTo>
                  <a:pt x="2031929" y="225990"/>
                </a:lnTo>
                <a:lnTo>
                  <a:pt x="2024940" y="219325"/>
                </a:lnTo>
                <a:lnTo>
                  <a:pt x="2017635" y="212977"/>
                </a:lnTo>
                <a:lnTo>
                  <a:pt x="2010011" y="206946"/>
                </a:lnTo>
                <a:lnTo>
                  <a:pt x="2002388" y="200598"/>
                </a:lnTo>
                <a:lnTo>
                  <a:pt x="1993811" y="194567"/>
                </a:lnTo>
                <a:lnTo>
                  <a:pt x="1985553" y="188537"/>
                </a:lnTo>
                <a:lnTo>
                  <a:pt x="1976659" y="183141"/>
                </a:lnTo>
                <a:lnTo>
                  <a:pt x="1967765" y="177745"/>
                </a:lnTo>
                <a:lnTo>
                  <a:pt x="1958553" y="172349"/>
                </a:lnTo>
                <a:lnTo>
                  <a:pt x="1949024" y="167271"/>
                </a:lnTo>
                <a:lnTo>
                  <a:pt x="1939177" y="162192"/>
                </a:lnTo>
                <a:lnTo>
                  <a:pt x="1929012" y="157114"/>
                </a:lnTo>
                <a:lnTo>
                  <a:pt x="1918530" y="152353"/>
                </a:lnTo>
                <a:lnTo>
                  <a:pt x="1908048" y="147592"/>
                </a:lnTo>
                <a:lnTo>
                  <a:pt x="1896930" y="143148"/>
                </a:lnTo>
                <a:lnTo>
                  <a:pt x="1885495" y="138705"/>
                </a:lnTo>
                <a:lnTo>
                  <a:pt x="1874060" y="134896"/>
                </a:lnTo>
                <a:lnTo>
                  <a:pt x="1862307" y="130770"/>
                </a:lnTo>
                <a:lnTo>
                  <a:pt x="1850237" y="126643"/>
                </a:lnTo>
                <a:lnTo>
                  <a:pt x="1837849" y="123152"/>
                </a:lnTo>
                <a:lnTo>
                  <a:pt x="1825143" y="119343"/>
                </a:lnTo>
                <a:lnTo>
                  <a:pt x="1812437" y="116169"/>
                </a:lnTo>
                <a:lnTo>
                  <a:pt x="1785755" y="109821"/>
                </a:lnTo>
                <a:lnTo>
                  <a:pt x="1758120" y="104108"/>
                </a:lnTo>
                <a:lnTo>
                  <a:pt x="1729532" y="99347"/>
                </a:lnTo>
                <a:lnTo>
                  <a:pt x="1699674" y="94903"/>
                </a:lnTo>
                <a:lnTo>
                  <a:pt x="1669180" y="91094"/>
                </a:lnTo>
                <a:lnTo>
                  <a:pt x="1637416" y="88238"/>
                </a:lnTo>
                <a:lnTo>
                  <a:pt x="1604381" y="86016"/>
                </a:lnTo>
                <a:lnTo>
                  <a:pt x="1570711" y="84111"/>
                </a:lnTo>
                <a:lnTo>
                  <a:pt x="1536088" y="83159"/>
                </a:lnTo>
                <a:lnTo>
                  <a:pt x="1500194" y="82524"/>
                </a:lnTo>
                <a:lnTo>
                  <a:pt x="1456359" y="83159"/>
                </a:lnTo>
                <a:lnTo>
                  <a:pt x="1412842" y="84111"/>
                </a:lnTo>
                <a:lnTo>
                  <a:pt x="1390925" y="84746"/>
                </a:lnTo>
                <a:lnTo>
                  <a:pt x="1369008" y="86016"/>
                </a:lnTo>
                <a:lnTo>
                  <a:pt x="1347090" y="87285"/>
                </a:lnTo>
                <a:lnTo>
                  <a:pt x="1325490" y="89190"/>
                </a:lnTo>
                <a:lnTo>
                  <a:pt x="1303573" y="91094"/>
                </a:lnTo>
                <a:lnTo>
                  <a:pt x="1282291" y="93634"/>
                </a:lnTo>
                <a:lnTo>
                  <a:pt x="1260691" y="96173"/>
                </a:lnTo>
                <a:lnTo>
                  <a:pt x="1239092" y="99347"/>
                </a:lnTo>
                <a:lnTo>
                  <a:pt x="1217492" y="102838"/>
                </a:lnTo>
                <a:lnTo>
                  <a:pt x="1196527" y="106647"/>
                </a:lnTo>
                <a:lnTo>
                  <a:pt x="1175245" y="111091"/>
                </a:lnTo>
                <a:lnTo>
                  <a:pt x="1154598" y="115852"/>
                </a:lnTo>
                <a:lnTo>
                  <a:pt x="1133634" y="121247"/>
                </a:lnTo>
                <a:lnTo>
                  <a:pt x="1113305" y="126961"/>
                </a:lnTo>
                <a:lnTo>
                  <a:pt x="1092976" y="133626"/>
                </a:lnTo>
                <a:lnTo>
                  <a:pt x="1072647" y="140609"/>
                </a:lnTo>
                <a:lnTo>
                  <a:pt x="1052953" y="148227"/>
                </a:lnTo>
                <a:lnTo>
                  <a:pt x="1033259" y="156479"/>
                </a:lnTo>
                <a:lnTo>
                  <a:pt x="1013565" y="165366"/>
                </a:lnTo>
                <a:lnTo>
                  <a:pt x="994506" y="174888"/>
                </a:lnTo>
                <a:lnTo>
                  <a:pt x="975448" y="185045"/>
                </a:lnTo>
                <a:lnTo>
                  <a:pt x="956707" y="195837"/>
                </a:lnTo>
                <a:lnTo>
                  <a:pt x="938284" y="207581"/>
                </a:lnTo>
                <a:lnTo>
                  <a:pt x="920496" y="219959"/>
                </a:lnTo>
                <a:lnTo>
                  <a:pt x="902708" y="232973"/>
                </a:lnTo>
                <a:lnTo>
                  <a:pt x="885237" y="247256"/>
                </a:lnTo>
                <a:lnTo>
                  <a:pt x="868084" y="261856"/>
                </a:lnTo>
                <a:lnTo>
                  <a:pt x="859508" y="269792"/>
                </a:lnTo>
                <a:lnTo>
                  <a:pt x="851567" y="277409"/>
                </a:lnTo>
                <a:lnTo>
                  <a:pt x="848391" y="280583"/>
                </a:lnTo>
                <a:lnTo>
                  <a:pt x="844897" y="283122"/>
                </a:lnTo>
                <a:lnTo>
                  <a:pt x="841402" y="284709"/>
                </a:lnTo>
                <a:lnTo>
                  <a:pt x="837591" y="286614"/>
                </a:lnTo>
                <a:lnTo>
                  <a:pt x="833779" y="287883"/>
                </a:lnTo>
                <a:lnTo>
                  <a:pt x="829967" y="288836"/>
                </a:lnTo>
                <a:lnTo>
                  <a:pt x="826156" y="289153"/>
                </a:lnTo>
                <a:lnTo>
                  <a:pt x="822026" y="289470"/>
                </a:lnTo>
                <a:lnTo>
                  <a:pt x="817897" y="289153"/>
                </a:lnTo>
                <a:lnTo>
                  <a:pt x="814085" y="288518"/>
                </a:lnTo>
                <a:lnTo>
                  <a:pt x="810273" y="287883"/>
                </a:lnTo>
                <a:lnTo>
                  <a:pt x="806462" y="286296"/>
                </a:lnTo>
                <a:lnTo>
                  <a:pt x="802650" y="284392"/>
                </a:lnTo>
                <a:lnTo>
                  <a:pt x="799474" y="282170"/>
                </a:lnTo>
                <a:lnTo>
                  <a:pt x="795979" y="279631"/>
                </a:lnTo>
                <a:lnTo>
                  <a:pt x="792803" y="276774"/>
                </a:lnTo>
                <a:lnTo>
                  <a:pt x="789944" y="273600"/>
                </a:lnTo>
                <a:lnTo>
                  <a:pt x="787721" y="270426"/>
                </a:lnTo>
                <a:lnTo>
                  <a:pt x="785497" y="266617"/>
                </a:lnTo>
                <a:lnTo>
                  <a:pt x="783591" y="263126"/>
                </a:lnTo>
                <a:lnTo>
                  <a:pt x="782638" y="259317"/>
                </a:lnTo>
                <a:lnTo>
                  <a:pt x="781686" y="255191"/>
                </a:lnTo>
                <a:lnTo>
                  <a:pt x="781050" y="251382"/>
                </a:lnTo>
                <a:lnTo>
                  <a:pt x="781050" y="247256"/>
                </a:lnTo>
                <a:lnTo>
                  <a:pt x="781050" y="243447"/>
                </a:lnTo>
                <a:lnTo>
                  <a:pt x="782003" y="239321"/>
                </a:lnTo>
                <a:lnTo>
                  <a:pt x="782956" y="235512"/>
                </a:lnTo>
                <a:lnTo>
                  <a:pt x="784544" y="231703"/>
                </a:lnTo>
                <a:lnTo>
                  <a:pt x="785815" y="227894"/>
                </a:lnTo>
                <a:lnTo>
                  <a:pt x="788038" y="224720"/>
                </a:lnTo>
                <a:lnTo>
                  <a:pt x="790580" y="221546"/>
                </a:lnTo>
                <a:lnTo>
                  <a:pt x="793438" y="218055"/>
                </a:lnTo>
                <a:lnTo>
                  <a:pt x="810273" y="202502"/>
                </a:lnTo>
                <a:lnTo>
                  <a:pt x="827108" y="187584"/>
                </a:lnTo>
                <a:lnTo>
                  <a:pt x="844579" y="173301"/>
                </a:lnTo>
                <a:lnTo>
                  <a:pt x="862367" y="159653"/>
                </a:lnTo>
                <a:lnTo>
                  <a:pt x="880790" y="146322"/>
                </a:lnTo>
                <a:lnTo>
                  <a:pt x="899531" y="133944"/>
                </a:lnTo>
                <a:lnTo>
                  <a:pt x="918590" y="121882"/>
                </a:lnTo>
                <a:lnTo>
                  <a:pt x="938284" y="110773"/>
                </a:lnTo>
                <a:lnTo>
                  <a:pt x="958613" y="99664"/>
                </a:lnTo>
                <a:lnTo>
                  <a:pt x="979260" y="89825"/>
                </a:lnTo>
                <a:lnTo>
                  <a:pt x="1000224" y="79985"/>
                </a:lnTo>
                <a:lnTo>
                  <a:pt x="1022141" y="71415"/>
                </a:lnTo>
                <a:lnTo>
                  <a:pt x="1044376" y="62846"/>
                </a:lnTo>
                <a:lnTo>
                  <a:pt x="1066929" y="54911"/>
                </a:lnTo>
                <a:lnTo>
                  <a:pt x="1090117" y="47610"/>
                </a:lnTo>
                <a:lnTo>
                  <a:pt x="1113940" y="40627"/>
                </a:lnTo>
                <a:lnTo>
                  <a:pt x="1133634" y="35866"/>
                </a:lnTo>
                <a:lnTo>
                  <a:pt x="1154281" y="31423"/>
                </a:lnTo>
                <a:lnTo>
                  <a:pt x="1174928" y="26662"/>
                </a:lnTo>
                <a:lnTo>
                  <a:pt x="1196210" y="22536"/>
                </a:lnTo>
                <a:lnTo>
                  <a:pt x="1218127" y="19044"/>
                </a:lnTo>
                <a:lnTo>
                  <a:pt x="1240362" y="15553"/>
                </a:lnTo>
                <a:lnTo>
                  <a:pt x="1263232" y="12696"/>
                </a:lnTo>
                <a:lnTo>
                  <a:pt x="1286420" y="9839"/>
                </a:lnTo>
                <a:lnTo>
                  <a:pt x="1310879" y="7618"/>
                </a:lnTo>
                <a:lnTo>
                  <a:pt x="1335655" y="5396"/>
                </a:lnTo>
                <a:lnTo>
                  <a:pt x="1361384" y="3491"/>
                </a:lnTo>
                <a:lnTo>
                  <a:pt x="1387431" y="2539"/>
                </a:lnTo>
                <a:lnTo>
                  <a:pt x="1414431" y="1270"/>
                </a:lnTo>
                <a:lnTo>
                  <a:pt x="1442383" y="635"/>
                </a:lnTo>
                <a:lnTo>
                  <a:pt x="147097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87028" y="4265842"/>
            <a:ext cx="1241654" cy="1245407"/>
            <a:chOff x="3362839" y="3450579"/>
            <a:chExt cx="1035429" cy="1119161"/>
          </a:xfrm>
        </p:grpSpPr>
        <p:sp>
          <p:nvSpPr>
            <p:cNvPr id="13" name="KSO_Shape"/>
            <p:cNvSpPr>
              <a:spLocks/>
            </p:cNvSpPr>
            <p:nvPr/>
          </p:nvSpPr>
          <p:spPr bwMode="auto">
            <a:xfrm>
              <a:off x="3362839" y="3732098"/>
              <a:ext cx="703771" cy="837642"/>
            </a:xfrm>
            <a:custGeom>
              <a:avLst/>
              <a:gdLst>
                <a:gd name="T0" fmla="*/ 1292466 w 1766888"/>
                <a:gd name="T1" fmla="*/ 1151792 h 2276475"/>
                <a:gd name="T2" fmla="*/ 1414974 w 1766888"/>
                <a:gd name="T3" fmla="*/ 1225730 h 2276475"/>
                <a:gd name="T4" fmla="*/ 1476893 w 1766888"/>
                <a:gd name="T5" fmla="*/ 1355254 h 2276475"/>
                <a:gd name="T6" fmla="*/ 1467326 w 1766888"/>
                <a:gd name="T7" fmla="*/ 1751008 h 2276475"/>
                <a:gd name="T8" fmla="*/ 1407533 w 1766888"/>
                <a:gd name="T9" fmla="*/ 1803934 h 2276475"/>
                <a:gd name="T10" fmla="*/ 1219918 w 1766888"/>
                <a:gd name="T11" fmla="*/ 1867233 h 2276475"/>
                <a:gd name="T12" fmla="*/ 903948 w 1766888"/>
                <a:gd name="T13" fmla="*/ 1905000 h 2276475"/>
                <a:gd name="T14" fmla="*/ 967726 w 1766888"/>
                <a:gd name="T15" fmla="*/ 1656591 h 2276475"/>
                <a:gd name="T16" fmla="*/ 1003602 w 1766888"/>
                <a:gd name="T17" fmla="*/ 1348339 h 2276475"/>
                <a:gd name="T18" fmla="*/ 477984 w 1766888"/>
                <a:gd name="T19" fmla="*/ 1374851 h 2276475"/>
                <a:gd name="T20" fmla="*/ 516287 w 1766888"/>
                <a:gd name="T21" fmla="*/ 1679009 h 2276475"/>
                <a:gd name="T22" fmla="*/ 547408 w 1766888"/>
                <a:gd name="T23" fmla="*/ 1902076 h 2276475"/>
                <a:gd name="T24" fmla="*/ 237796 w 1766888"/>
                <a:gd name="T25" fmla="*/ 1860334 h 2276475"/>
                <a:gd name="T26" fmla="*/ 65965 w 1766888"/>
                <a:gd name="T27" fmla="*/ 1798386 h 2276475"/>
                <a:gd name="T28" fmla="*/ 9310 w 1766888"/>
                <a:gd name="T29" fmla="*/ 1745211 h 2276475"/>
                <a:gd name="T30" fmla="*/ 4788 w 1766888"/>
                <a:gd name="T31" fmla="*/ 1343212 h 2276475"/>
                <a:gd name="T32" fmla="*/ 72881 w 1766888"/>
                <a:gd name="T33" fmla="*/ 1217188 h 2276475"/>
                <a:gd name="T34" fmla="*/ 198961 w 1766888"/>
                <a:gd name="T35" fmla="*/ 1149125 h 2276475"/>
                <a:gd name="T36" fmla="*/ 507437 w 1766888"/>
                <a:gd name="T37" fmla="*/ 357977 h 2276475"/>
                <a:gd name="T38" fmla="*/ 463817 w 1766888"/>
                <a:gd name="T39" fmla="*/ 443754 h 2276475"/>
                <a:gd name="T40" fmla="*/ 451316 w 1766888"/>
                <a:gd name="T41" fmla="*/ 602028 h 2276475"/>
                <a:gd name="T42" fmla="*/ 470998 w 1766888"/>
                <a:gd name="T43" fmla="*/ 723921 h 2276475"/>
                <a:gd name="T44" fmla="*/ 544941 w 1766888"/>
                <a:gd name="T45" fmla="*/ 876619 h 2276475"/>
                <a:gd name="T46" fmla="*/ 637237 w 1766888"/>
                <a:gd name="T47" fmla="*/ 967972 h 2276475"/>
                <a:gd name="T48" fmla="*/ 711977 w 1766888"/>
                <a:gd name="T49" fmla="*/ 999309 h 2276475"/>
                <a:gd name="T50" fmla="*/ 785919 w 1766888"/>
                <a:gd name="T51" fmla="*/ 992936 h 2276475"/>
                <a:gd name="T52" fmla="*/ 860129 w 1766888"/>
                <a:gd name="T53" fmla="*/ 949915 h 2276475"/>
                <a:gd name="T54" fmla="*/ 965989 w 1766888"/>
                <a:gd name="T55" fmla="*/ 814213 h 2276475"/>
                <a:gd name="T56" fmla="*/ 1011472 w 1766888"/>
                <a:gd name="T57" fmla="*/ 684618 h 2276475"/>
                <a:gd name="T58" fmla="*/ 1021579 w 1766888"/>
                <a:gd name="T59" fmla="*/ 552368 h 2276475"/>
                <a:gd name="T60" fmla="*/ 823423 w 1766888"/>
                <a:gd name="T61" fmla="*/ 523688 h 2276475"/>
                <a:gd name="T62" fmla="*/ 651866 w 1766888"/>
                <a:gd name="T63" fmla="*/ 465795 h 2276475"/>
                <a:gd name="T64" fmla="*/ 565155 w 1766888"/>
                <a:gd name="T65" fmla="*/ 391172 h 2276475"/>
                <a:gd name="T66" fmla="*/ 515417 w 1766888"/>
                <a:gd name="T67" fmla="*/ 357712 h 2276475"/>
                <a:gd name="T68" fmla="*/ 873960 w 1766888"/>
                <a:gd name="T69" fmla="*/ 9561 h 2276475"/>
                <a:gd name="T70" fmla="*/ 992587 w 1766888"/>
                <a:gd name="T71" fmla="*/ 51785 h 2276475"/>
                <a:gd name="T72" fmla="*/ 1081957 w 1766888"/>
                <a:gd name="T73" fmla="*/ 125876 h 2276475"/>
                <a:gd name="T74" fmla="*/ 1157230 w 1766888"/>
                <a:gd name="T75" fmla="*/ 249097 h 2276475"/>
                <a:gd name="T76" fmla="*/ 1230906 w 1766888"/>
                <a:gd name="T77" fmla="*/ 488103 h 2276475"/>
                <a:gd name="T78" fmla="*/ 1337831 w 1766888"/>
                <a:gd name="T79" fmla="*/ 751008 h 2276475"/>
                <a:gd name="T80" fmla="*/ 1364961 w 1766888"/>
                <a:gd name="T81" fmla="*/ 875823 h 2276475"/>
                <a:gd name="T82" fmla="*/ 1347938 w 1766888"/>
                <a:gd name="T83" fmla="*/ 927341 h 2276475"/>
                <a:gd name="T84" fmla="*/ 1304583 w 1766888"/>
                <a:gd name="T85" fmla="*/ 961864 h 2276475"/>
                <a:gd name="T86" fmla="*/ 1156165 w 1766888"/>
                <a:gd name="T87" fmla="*/ 978330 h 2276475"/>
                <a:gd name="T88" fmla="*/ 961733 w 1766888"/>
                <a:gd name="T89" fmla="*/ 983110 h 2276475"/>
                <a:gd name="T90" fmla="*/ 867310 w 1766888"/>
                <a:gd name="T91" fmla="*/ 1058264 h 2276475"/>
                <a:gd name="T92" fmla="*/ 768631 w 1766888"/>
                <a:gd name="T93" fmla="*/ 1094911 h 2276475"/>
                <a:gd name="T94" fmla="*/ 672612 w 1766888"/>
                <a:gd name="T95" fmla="*/ 1087741 h 2276475"/>
                <a:gd name="T96" fmla="*/ 575529 w 1766888"/>
                <a:gd name="T97" fmla="*/ 1038878 h 2276475"/>
                <a:gd name="T98" fmla="*/ 485893 w 1766888"/>
                <a:gd name="T99" fmla="*/ 954163 h 2276475"/>
                <a:gd name="T100" fmla="*/ 264863 w 1766888"/>
                <a:gd name="T101" fmla="*/ 979126 h 2276475"/>
                <a:gd name="T102" fmla="*/ 164055 w 1766888"/>
                <a:gd name="T103" fmla="*/ 948321 h 2276475"/>
                <a:gd name="T104" fmla="*/ 133202 w 1766888"/>
                <a:gd name="T105" fmla="*/ 907159 h 2276475"/>
                <a:gd name="T106" fmla="*/ 132404 w 1766888"/>
                <a:gd name="T107" fmla="*/ 813681 h 2276475"/>
                <a:gd name="T108" fmla="*/ 214592 w 1766888"/>
                <a:gd name="T109" fmla="*/ 612651 h 2276475"/>
                <a:gd name="T110" fmla="*/ 305558 w 1766888"/>
                <a:gd name="T111" fmla="*/ 333014 h 2276475"/>
                <a:gd name="T112" fmla="*/ 369925 w 1766888"/>
                <a:gd name="T113" fmla="*/ 180582 h 2276475"/>
                <a:gd name="T114" fmla="*/ 453443 w 1766888"/>
                <a:gd name="T115" fmla="*/ 83652 h 2276475"/>
                <a:gd name="T116" fmla="*/ 546537 w 1766888"/>
                <a:gd name="T117" fmla="*/ 29212 h 2276475"/>
                <a:gd name="T118" fmla="*/ 706391 w 1766888"/>
                <a:gd name="T119" fmla="*/ 265 h 22764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66888" h="2276475">
                  <a:moveTo>
                    <a:pt x="1210250" y="1347787"/>
                  </a:moveTo>
                  <a:lnTo>
                    <a:pt x="1263883" y="1351283"/>
                  </a:lnTo>
                  <a:lnTo>
                    <a:pt x="1313390" y="1354461"/>
                  </a:lnTo>
                  <a:lnTo>
                    <a:pt x="1357502" y="1357640"/>
                  </a:lnTo>
                  <a:lnTo>
                    <a:pt x="1395267" y="1360818"/>
                  </a:lnTo>
                  <a:lnTo>
                    <a:pt x="1449535" y="1364950"/>
                  </a:lnTo>
                  <a:lnTo>
                    <a:pt x="1469211" y="1366857"/>
                  </a:lnTo>
                  <a:lnTo>
                    <a:pt x="1484443" y="1367174"/>
                  </a:lnTo>
                  <a:lnTo>
                    <a:pt x="1499676" y="1368446"/>
                  </a:lnTo>
                  <a:lnTo>
                    <a:pt x="1514275" y="1370671"/>
                  </a:lnTo>
                  <a:lnTo>
                    <a:pt x="1529190" y="1373213"/>
                  </a:lnTo>
                  <a:lnTo>
                    <a:pt x="1543471" y="1376391"/>
                  </a:lnTo>
                  <a:lnTo>
                    <a:pt x="1557752" y="1380205"/>
                  </a:lnTo>
                  <a:lnTo>
                    <a:pt x="1571716" y="1384973"/>
                  </a:lnTo>
                  <a:lnTo>
                    <a:pt x="1585045" y="1390058"/>
                  </a:lnTo>
                  <a:lnTo>
                    <a:pt x="1598056" y="1396414"/>
                  </a:lnTo>
                  <a:lnTo>
                    <a:pt x="1611385" y="1403089"/>
                  </a:lnTo>
                  <a:lnTo>
                    <a:pt x="1623762" y="1410399"/>
                  </a:lnTo>
                  <a:lnTo>
                    <a:pt x="1635821" y="1418027"/>
                  </a:lnTo>
                  <a:lnTo>
                    <a:pt x="1647246" y="1426290"/>
                  </a:lnTo>
                  <a:lnTo>
                    <a:pt x="1658671" y="1435189"/>
                  </a:lnTo>
                  <a:lnTo>
                    <a:pt x="1669143" y="1444724"/>
                  </a:lnTo>
                  <a:lnTo>
                    <a:pt x="1679933" y="1454577"/>
                  </a:lnTo>
                  <a:lnTo>
                    <a:pt x="1689771" y="1464747"/>
                  </a:lnTo>
                  <a:lnTo>
                    <a:pt x="1698975" y="1475553"/>
                  </a:lnTo>
                  <a:lnTo>
                    <a:pt x="1707860" y="1486995"/>
                  </a:lnTo>
                  <a:lnTo>
                    <a:pt x="1716112" y="1498437"/>
                  </a:lnTo>
                  <a:lnTo>
                    <a:pt x="1723728" y="1510514"/>
                  </a:lnTo>
                  <a:lnTo>
                    <a:pt x="1731027" y="1522909"/>
                  </a:lnTo>
                  <a:lnTo>
                    <a:pt x="1737692" y="1535622"/>
                  </a:lnTo>
                  <a:lnTo>
                    <a:pt x="1743404" y="1548971"/>
                  </a:lnTo>
                  <a:lnTo>
                    <a:pt x="1749116" y="1562638"/>
                  </a:lnTo>
                  <a:lnTo>
                    <a:pt x="1753242" y="1576622"/>
                  </a:lnTo>
                  <a:lnTo>
                    <a:pt x="1757368" y="1590606"/>
                  </a:lnTo>
                  <a:lnTo>
                    <a:pt x="1761176" y="1605226"/>
                  </a:lnTo>
                  <a:lnTo>
                    <a:pt x="1763715" y="1619528"/>
                  </a:lnTo>
                  <a:lnTo>
                    <a:pt x="1765301" y="1634784"/>
                  </a:lnTo>
                  <a:lnTo>
                    <a:pt x="1766571" y="1650040"/>
                  </a:lnTo>
                  <a:lnTo>
                    <a:pt x="1766888" y="1665295"/>
                  </a:lnTo>
                  <a:lnTo>
                    <a:pt x="1766888" y="2042873"/>
                  </a:lnTo>
                  <a:lnTo>
                    <a:pt x="1766571" y="2049547"/>
                  </a:lnTo>
                  <a:lnTo>
                    <a:pt x="1766254" y="2055904"/>
                  </a:lnTo>
                  <a:lnTo>
                    <a:pt x="1764667" y="2062260"/>
                  </a:lnTo>
                  <a:lnTo>
                    <a:pt x="1763080" y="2068299"/>
                  </a:lnTo>
                  <a:lnTo>
                    <a:pt x="1761176" y="2074656"/>
                  </a:lnTo>
                  <a:lnTo>
                    <a:pt x="1758637" y="2080694"/>
                  </a:lnTo>
                  <a:lnTo>
                    <a:pt x="1755463" y="2086733"/>
                  </a:lnTo>
                  <a:lnTo>
                    <a:pt x="1752290" y="2092454"/>
                  </a:lnTo>
                  <a:lnTo>
                    <a:pt x="1748799" y="2098175"/>
                  </a:lnTo>
                  <a:lnTo>
                    <a:pt x="1744356" y="2104213"/>
                  </a:lnTo>
                  <a:lnTo>
                    <a:pt x="1739596" y="2109616"/>
                  </a:lnTo>
                  <a:lnTo>
                    <a:pt x="1734836" y="2115019"/>
                  </a:lnTo>
                  <a:lnTo>
                    <a:pt x="1729440" y="2120423"/>
                  </a:lnTo>
                  <a:lnTo>
                    <a:pt x="1723411" y="2125826"/>
                  </a:lnTo>
                  <a:lnTo>
                    <a:pt x="1717381" y="2131229"/>
                  </a:lnTo>
                  <a:lnTo>
                    <a:pt x="1710717" y="2136314"/>
                  </a:lnTo>
                  <a:lnTo>
                    <a:pt x="1703735" y="2141399"/>
                  </a:lnTo>
                  <a:lnTo>
                    <a:pt x="1696436" y="2146166"/>
                  </a:lnTo>
                  <a:lnTo>
                    <a:pt x="1688819" y="2150934"/>
                  </a:lnTo>
                  <a:lnTo>
                    <a:pt x="1680885" y="2155701"/>
                  </a:lnTo>
                  <a:lnTo>
                    <a:pt x="1672634" y="2160469"/>
                  </a:lnTo>
                  <a:lnTo>
                    <a:pt x="1663748" y="2164918"/>
                  </a:lnTo>
                  <a:lnTo>
                    <a:pt x="1654545" y="2169368"/>
                  </a:lnTo>
                  <a:lnTo>
                    <a:pt x="1645342" y="2173817"/>
                  </a:lnTo>
                  <a:lnTo>
                    <a:pt x="1625666" y="2182081"/>
                  </a:lnTo>
                  <a:lnTo>
                    <a:pt x="1604721" y="2190344"/>
                  </a:lnTo>
                  <a:lnTo>
                    <a:pt x="1582823" y="2198290"/>
                  </a:lnTo>
                  <a:lnTo>
                    <a:pt x="1559656" y="2205600"/>
                  </a:lnTo>
                  <a:lnTo>
                    <a:pt x="1535537" y="2212592"/>
                  </a:lnTo>
                  <a:lnTo>
                    <a:pt x="1510149" y="2218949"/>
                  </a:lnTo>
                  <a:lnTo>
                    <a:pt x="1484126" y="2225623"/>
                  </a:lnTo>
                  <a:lnTo>
                    <a:pt x="1456834" y="2231344"/>
                  </a:lnTo>
                  <a:lnTo>
                    <a:pt x="1428907" y="2237383"/>
                  </a:lnTo>
                  <a:lnTo>
                    <a:pt x="1400027" y="2242468"/>
                  </a:lnTo>
                  <a:lnTo>
                    <a:pt x="1370514" y="2247553"/>
                  </a:lnTo>
                  <a:lnTo>
                    <a:pt x="1340365" y="2252003"/>
                  </a:lnTo>
                  <a:lnTo>
                    <a:pt x="1309582" y="2256134"/>
                  </a:lnTo>
                  <a:lnTo>
                    <a:pt x="1277846" y="2259948"/>
                  </a:lnTo>
                  <a:lnTo>
                    <a:pt x="1245793" y="2263444"/>
                  </a:lnTo>
                  <a:lnTo>
                    <a:pt x="1213423" y="2266940"/>
                  </a:lnTo>
                  <a:lnTo>
                    <a:pt x="1180736" y="2269801"/>
                  </a:lnTo>
                  <a:lnTo>
                    <a:pt x="1147096" y="2272343"/>
                  </a:lnTo>
                  <a:lnTo>
                    <a:pt x="1113457" y="2274568"/>
                  </a:lnTo>
                  <a:lnTo>
                    <a:pt x="1079500" y="2276475"/>
                  </a:lnTo>
                  <a:lnTo>
                    <a:pt x="1087117" y="2255499"/>
                  </a:lnTo>
                  <a:lnTo>
                    <a:pt x="1094416" y="2233886"/>
                  </a:lnTo>
                  <a:lnTo>
                    <a:pt x="1101715" y="2211321"/>
                  </a:lnTo>
                  <a:lnTo>
                    <a:pt x="1108697" y="2188119"/>
                  </a:lnTo>
                  <a:lnTo>
                    <a:pt x="1115044" y="2164283"/>
                  </a:lnTo>
                  <a:lnTo>
                    <a:pt x="1121708" y="2139810"/>
                  </a:lnTo>
                  <a:lnTo>
                    <a:pt x="1127738" y="2114702"/>
                  </a:lnTo>
                  <a:lnTo>
                    <a:pt x="1133768" y="2088958"/>
                  </a:lnTo>
                  <a:lnTo>
                    <a:pt x="1139480" y="2062260"/>
                  </a:lnTo>
                  <a:lnTo>
                    <a:pt x="1144875" y="2035245"/>
                  </a:lnTo>
                  <a:lnTo>
                    <a:pt x="1150587" y="2007912"/>
                  </a:lnTo>
                  <a:lnTo>
                    <a:pt x="1155665" y="1979626"/>
                  </a:lnTo>
                  <a:lnTo>
                    <a:pt x="1160425" y="1951021"/>
                  </a:lnTo>
                  <a:lnTo>
                    <a:pt x="1164551" y="1922099"/>
                  </a:lnTo>
                  <a:lnTo>
                    <a:pt x="1168994" y="1892541"/>
                  </a:lnTo>
                  <a:lnTo>
                    <a:pt x="1173437" y="1862665"/>
                  </a:lnTo>
                  <a:lnTo>
                    <a:pt x="1177562" y="1832472"/>
                  </a:lnTo>
                  <a:lnTo>
                    <a:pt x="1181053" y="1801643"/>
                  </a:lnTo>
                  <a:lnTo>
                    <a:pt x="1184227" y="1770496"/>
                  </a:lnTo>
                  <a:lnTo>
                    <a:pt x="1187718" y="1739349"/>
                  </a:lnTo>
                  <a:lnTo>
                    <a:pt x="1190891" y="1707566"/>
                  </a:lnTo>
                  <a:lnTo>
                    <a:pt x="1193747" y="1675466"/>
                  </a:lnTo>
                  <a:lnTo>
                    <a:pt x="1196286" y="1643365"/>
                  </a:lnTo>
                  <a:lnTo>
                    <a:pt x="1198508" y="1611265"/>
                  </a:lnTo>
                  <a:lnTo>
                    <a:pt x="1200729" y="1578529"/>
                  </a:lnTo>
                  <a:lnTo>
                    <a:pt x="1202951" y="1546111"/>
                  </a:lnTo>
                  <a:lnTo>
                    <a:pt x="1206124" y="1480003"/>
                  </a:lnTo>
                  <a:lnTo>
                    <a:pt x="1208663" y="1413895"/>
                  </a:lnTo>
                  <a:lnTo>
                    <a:pt x="1210250" y="1347787"/>
                  </a:lnTo>
                  <a:close/>
                  <a:moveTo>
                    <a:pt x="556835" y="1347787"/>
                  </a:moveTo>
                  <a:lnTo>
                    <a:pt x="558423" y="1413872"/>
                  </a:lnTo>
                  <a:lnTo>
                    <a:pt x="560965" y="1479958"/>
                  </a:lnTo>
                  <a:lnTo>
                    <a:pt x="564459" y="1545407"/>
                  </a:lnTo>
                  <a:lnTo>
                    <a:pt x="566047" y="1578132"/>
                  </a:lnTo>
                  <a:lnTo>
                    <a:pt x="568271" y="1610540"/>
                  </a:lnTo>
                  <a:lnTo>
                    <a:pt x="570812" y="1642947"/>
                  </a:lnTo>
                  <a:lnTo>
                    <a:pt x="573353" y="1675036"/>
                  </a:lnTo>
                  <a:lnTo>
                    <a:pt x="576529" y="1706808"/>
                  </a:lnTo>
                  <a:lnTo>
                    <a:pt x="579388" y="1738580"/>
                  </a:lnTo>
                  <a:lnTo>
                    <a:pt x="582565" y="1769716"/>
                  </a:lnTo>
                  <a:lnTo>
                    <a:pt x="586376" y="1800852"/>
                  </a:lnTo>
                  <a:lnTo>
                    <a:pt x="589871" y="1831353"/>
                  </a:lnTo>
                  <a:lnTo>
                    <a:pt x="593682" y="1861854"/>
                  </a:lnTo>
                  <a:lnTo>
                    <a:pt x="597812" y="1891720"/>
                  </a:lnTo>
                  <a:lnTo>
                    <a:pt x="602259" y="1920950"/>
                  </a:lnTo>
                  <a:lnTo>
                    <a:pt x="606706" y="1949862"/>
                  </a:lnTo>
                  <a:lnTo>
                    <a:pt x="611788" y="1978457"/>
                  </a:lnTo>
                  <a:lnTo>
                    <a:pt x="616553" y="2006416"/>
                  </a:lnTo>
                  <a:lnTo>
                    <a:pt x="621953" y="2034375"/>
                  </a:lnTo>
                  <a:lnTo>
                    <a:pt x="627353" y="2061381"/>
                  </a:lnTo>
                  <a:lnTo>
                    <a:pt x="633388" y="2087434"/>
                  </a:lnTo>
                  <a:lnTo>
                    <a:pt x="639106" y="2113487"/>
                  </a:lnTo>
                  <a:lnTo>
                    <a:pt x="645459" y="2138586"/>
                  </a:lnTo>
                  <a:lnTo>
                    <a:pt x="651812" y="2163051"/>
                  </a:lnTo>
                  <a:lnTo>
                    <a:pt x="658482" y="2187197"/>
                  </a:lnTo>
                  <a:lnTo>
                    <a:pt x="665471" y="2210073"/>
                  </a:lnTo>
                  <a:lnTo>
                    <a:pt x="672459" y="2232313"/>
                  </a:lnTo>
                  <a:lnTo>
                    <a:pt x="680082" y="2254236"/>
                  </a:lnTo>
                  <a:lnTo>
                    <a:pt x="687388" y="2274887"/>
                  </a:lnTo>
                  <a:lnTo>
                    <a:pt x="653718" y="2272981"/>
                  </a:lnTo>
                  <a:lnTo>
                    <a:pt x="620047" y="2270439"/>
                  </a:lnTo>
                  <a:lnTo>
                    <a:pt x="587012" y="2267897"/>
                  </a:lnTo>
                  <a:lnTo>
                    <a:pt x="554294" y="2265038"/>
                  </a:lnTo>
                  <a:lnTo>
                    <a:pt x="521576" y="2261543"/>
                  </a:lnTo>
                  <a:lnTo>
                    <a:pt x="490129" y="2257730"/>
                  </a:lnTo>
                  <a:lnTo>
                    <a:pt x="458682" y="2254236"/>
                  </a:lnTo>
                  <a:lnTo>
                    <a:pt x="427553" y="2249787"/>
                  </a:lnTo>
                  <a:lnTo>
                    <a:pt x="397376" y="2245022"/>
                  </a:lnTo>
                  <a:lnTo>
                    <a:pt x="368153" y="2239938"/>
                  </a:lnTo>
                  <a:lnTo>
                    <a:pt x="339247" y="2234855"/>
                  </a:lnTo>
                  <a:lnTo>
                    <a:pt x="311294" y="2229136"/>
                  </a:lnTo>
                  <a:lnTo>
                    <a:pt x="283977" y="2223099"/>
                  </a:lnTo>
                  <a:lnTo>
                    <a:pt x="257612" y="2217063"/>
                  </a:lnTo>
                  <a:lnTo>
                    <a:pt x="232518" y="2210073"/>
                  </a:lnTo>
                  <a:lnTo>
                    <a:pt x="208059" y="2203083"/>
                  </a:lnTo>
                  <a:lnTo>
                    <a:pt x="185188" y="2195775"/>
                  </a:lnTo>
                  <a:lnTo>
                    <a:pt x="162953" y="2188150"/>
                  </a:lnTo>
                  <a:lnTo>
                    <a:pt x="141670" y="2180207"/>
                  </a:lnTo>
                  <a:lnTo>
                    <a:pt x="121976" y="2171629"/>
                  </a:lnTo>
                  <a:lnTo>
                    <a:pt x="113082" y="2167499"/>
                  </a:lnTo>
                  <a:lnTo>
                    <a:pt x="103870" y="2163051"/>
                  </a:lnTo>
                  <a:lnTo>
                    <a:pt x="94976" y="2158285"/>
                  </a:lnTo>
                  <a:lnTo>
                    <a:pt x="86717" y="2153837"/>
                  </a:lnTo>
                  <a:lnTo>
                    <a:pt x="78776" y="2149071"/>
                  </a:lnTo>
                  <a:lnTo>
                    <a:pt x="70517" y="2144305"/>
                  </a:lnTo>
                  <a:lnTo>
                    <a:pt x="63212" y="2139222"/>
                  </a:lnTo>
                  <a:lnTo>
                    <a:pt x="56541" y="2134456"/>
                  </a:lnTo>
                  <a:lnTo>
                    <a:pt x="49870" y="2129372"/>
                  </a:lnTo>
                  <a:lnTo>
                    <a:pt x="43518" y="2124289"/>
                  </a:lnTo>
                  <a:lnTo>
                    <a:pt x="37800" y="2118888"/>
                  </a:lnTo>
                  <a:lnTo>
                    <a:pt x="32400" y="2113804"/>
                  </a:lnTo>
                  <a:lnTo>
                    <a:pt x="27318" y="2108403"/>
                  </a:lnTo>
                  <a:lnTo>
                    <a:pt x="22553" y="2102684"/>
                  </a:lnTo>
                  <a:lnTo>
                    <a:pt x="18423" y="2097283"/>
                  </a:lnTo>
                  <a:lnTo>
                    <a:pt x="14612" y="2091564"/>
                  </a:lnTo>
                  <a:lnTo>
                    <a:pt x="11118" y="2085527"/>
                  </a:lnTo>
                  <a:lnTo>
                    <a:pt x="8259" y="2079809"/>
                  </a:lnTo>
                  <a:lnTo>
                    <a:pt x="5718" y="2074090"/>
                  </a:lnTo>
                  <a:lnTo>
                    <a:pt x="3494" y="2067735"/>
                  </a:lnTo>
                  <a:lnTo>
                    <a:pt x="1588" y="2061699"/>
                  </a:lnTo>
                  <a:lnTo>
                    <a:pt x="635" y="2055344"/>
                  </a:lnTo>
                  <a:lnTo>
                    <a:pt x="0" y="2049308"/>
                  </a:lnTo>
                  <a:lnTo>
                    <a:pt x="0" y="2042636"/>
                  </a:lnTo>
                  <a:lnTo>
                    <a:pt x="0" y="1665187"/>
                  </a:lnTo>
                  <a:lnTo>
                    <a:pt x="318" y="1649937"/>
                  </a:lnTo>
                  <a:lnTo>
                    <a:pt x="1270" y="1634686"/>
                  </a:lnTo>
                  <a:lnTo>
                    <a:pt x="3176" y="1619436"/>
                  </a:lnTo>
                  <a:lnTo>
                    <a:pt x="5718" y="1605138"/>
                  </a:lnTo>
                  <a:lnTo>
                    <a:pt x="8894" y="1590523"/>
                  </a:lnTo>
                  <a:lnTo>
                    <a:pt x="13023" y="1576544"/>
                  </a:lnTo>
                  <a:lnTo>
                    <a:pt x="17788" y="1562564"/>
                  </a:lnTo>
                  <a:lnTo>
                    <a:pt x="23188" y="1548902"/>
                  </a:lnTo>
                  <a:lnTo>
                    <a:pt x="29223" y="1535558"/>
                  </a:lnTo>
                  <a:lnTo>
                    <a:pt x="35576" y="1522849"/>
                  </a:lnTo>
                  <a:lnTo>
                    <a:pt x="42882" y="1510458"/>
                  </a:lnTo>
                  <a:lnTo>
                    <a:pt x="50506" y="1498385"/>
                  </a:lnTo>
                  <a:lnTo>
                    <a:pt x="59082" y="1486947"/>
                  </a:lnTo>
                  <a:lnTo>
                    <a:pt x="67659" y="1475510"/>
                  </a:lnTo>
                  <a:lnTo>
                    <a:pt x="77188" y="1464707"/>
                  </a:lnTo>
                  <a:lnTo>
                    <a:pt x="87035" y="1454540"/>
                  </a:lnTo>
                  <a:lnTo>
                    <a:pt x="97200" y="1444691"/>
                  </a:lnTo>
                  <a:lnTo>
                    <a:pt x="108317" y="1435159"/>
                  </a:lnTo>
                  <a:lnTo>
                    <a:pt x="119435" y="1426263"/>
                  </a:lnTo>
                  <a:lnTo>
                    <a:pt x="131188" y="1418003"/>
                  </a:lnTo>
                  <a:lnTo>
                    <a:pt x="143259" y="1410377"/>
                  </a:lnTo>
                  <a:lnTo>
                    <a:pt x="155647" y="1403070"/>
                  </a:lnTo>
                  <a:lnTo>
                    <a:pt x="168353" y="1396398"/>
                  </a:lnTo>
                  <a:lnTo>
                    <a:pt x="182012" y="1390044"/>
                  </a:lnTo>
                  <a:lnTo>
                    <a:pt x="195353" y="1384960"/>
                  </a:lnTo>
                  <a:lnTo>
                    <a:pt x="209329" y="1380194"/>
                  </a:lnTo>
                  <a:lnTo>
                    <a:pt x="222988" y="1376382"/>
                  </a:lnTo>
                  <a:lnTo>
                    <a:pt x="237600" y="1373204"/>
                  </a:lnTo>
                  <a:lnTo>
                    <a:pt x="252212" y="1370663"/>
                  </a:lnTo>
                  <a:lnTo>
                    <a:pt x="267141" y="1368439"/>
                  </a:lnTo>
                  <a:lnTo>
                    <a:pt x="282388" y="1367168"/>
                  </a:lnTo>
                  <a:lnTo>
                    <a:pt x="297953" y="1366850"/>
                  </a:lnTo>
                  <a:lnTo>
                    <a:pt x="317647" y="1364944"/>
                  </a:lnTo>
                  <a:lnTo>
                    <a:pt x="371965" y="1360813"/>
                  </a:lnTo>
                  <a:lnTo>
                    <a:pt x="409765" y="1357636"/>
                  </a:lnTo>
                  <a:lnTo>
                    <a:pt x="453918" y="1354459"/>
                  </a:lnTo>
                  <a:lnTo>
                    <a:pt x="503153" y="1351282"/>
                  </a:lnTo>
                  <a:lnTo>
                    <a:pt x="556835" y="1347787"/>
                  </a:lnTo>
                  <a:close/>
                  <a:moveTo>
                    <a:pt x="608844" y="427466"/>
                  </a:moveTo>
                  <a:lnTo>
                    <a:pt x="605985" y="427783"/>
                  </a:lnTo>
                  <a:lnTo>
                    <a:pt x="602491" y="428100"/>
                  </a:lnTo>
                  <a:lnTo>
                    <a:pt x="599632" y="428735"/>
                  </a:lnTo>
                  <a:lnTo>
                    <a:pt x="593915" y="430956"/>
                  </a:lnTo>
                  <a:lnTo>
                    <a:pt x="587880" y="434130"/>
                  </a:lnTo>
                  <a:lnTo>
                    <a:pt x="582480" y="437938"/>
                  </a:lnTo>
                  <a:lnTo>
                    <a:pt x="577398" y="442381"/>
                  </a:lnTo>
                  <a:lnTo>
                    <a:pt x="572633" y="456027"/>
                  </a:lnTo>
                  <a:lnTo>
                    <a:pt x="568186" y="470625"/>
                  </a:lnTo>
                  <a:lnTo>
                    <a:pt x="564375" y="485223"/>
                  </a:lnTo>
                  <a:lnTo>
                    <a:pt x="560245" y="499821"/>
                  </a:lnTo>
                  <a:lnTo>
                    <a:pt x="557069" y="515053"/>
                  </a:lnTo>
                  <a:lnTo>
                    <a:pt x="553893" y="530286"/>
                  </a:lnTo>
                  <a:lnTo>
                    <a:pt x="550716" y="545836"/>
                  </a:lnTo>
                  <a:lnTo>
                    <a:pt x="548175" y="561386"/>
                  </a:lnTo>
                  <a:lnTo>
                    <a:pt x="545634" y="577570"/>
                  </a:lnTo>
                  <a:lnTo>
                    <a:pt x="544046" y="593438"/>
                  </a:lnTo>
                  <a:lnTo>
                    <a:pt x="542140" y="609940"/>
                  </a:lnTo>
                  <a:lnTo>
                    <a:pt x="540552" y="626442"/>
                  </a:lnTo>
                  <a:lnTo>
                    <a:pt x="539599" y="642944"/>
                  </a:lnTo>
                  <a:lnTo>
                    <a:pt x="538964" y="660080"/>
                  </a:lnTo>
                  <a:lnTo>
                    <a:pt x="538328" y="676900"/>
                  </a:lnTo>
                  <a:lnTo>
                    <a:pt x="538011" y="694036"/>
                  </a:lnTo>
                  <a:lnTo>
                    <a:pt x="538328" y="706730"/>
                  </a:lnTo>
                  <a:lnTo>
                    <a:pt x="538964" y="719424"/>
                  </a:lnTo>
                  <a:lnTo>
                    <a:pt x="539599" y="732118"/>
                  </a:lnTo>
                  <a:lnTo>
                    <a:pt x="540234" y="744495"/>
                  </a:lnTo>
                  <a:lnTo>
                    <a:pt x="541505" y="756871"/>
                  </a:lnTo>
                  <a:lnTo>
                    <a:pt x="542775" y="769248"/>
                  </a:lnTo>
                  <a:lnTo>
                    <a:pt x="544681" y="781624"/>
                  </a:lnTo>
                  <a:lnTo>
                    <a:pt x="546587" y="794001"/>
                  </a:lnTo>
                  <a:lnTo>
                    <a:pt x="548493" y="806060"/>
                  </a:lnTo>
                  <a:lnTo>
                    <a:pt x="550716" y="818119"/>
                  </a:lnTo>
                  <a:lnTo>
                    <a:pt x="553893" y="829861"/>
                  </a:lnTo>
                  <a:lnTo>
                    <a:pt x="556434" y="841920"/>
                  </a:lnTo>
                  <a:lnTo>
                    <a:pt x="559610" y="853662"/>
                  </a:lnTo>
                  <a:lnTo>
                    <a:pt x="562469" y="865086"/>
                  </a:lnTo>
                  <a:lnTo>
                    <a:pt x="566280" y="876511"/>
                  </a:lnTo>
                  <a:lnTo>
                    <a:pt x="569774" y="887618"/>
                  </a:lnTo>
                  <a:lnTo>
                    <a:pt x="573586" y="899042"/>
                  </a:lnTo>
                  <a:lnTo>
                    <a:pt x="577398" y="909832"/>
                  </a:lnTo>
                  <a:lnTo>
                    <a:pt x="581845" y="920939"/>
                  </a:lnTo>
                  <a:lnTo>
                    <a:pt x="586292" y="931412"/>
                  </a:lnTo>
                  <a:lnTo>
                    <a:pt x="595185" y="952674"/>
                  </a:lnTo>
                  <a:lnTo>
                    <a:pt x="605667" y="972984"/>
                  </a:lnTo>
                  <a:lnTo>
                    <a:pt x="615832" y="992659"/>
                  </a:lnTo>
                  <a:lnTo>
                    <a:pt x="626949" y="1012018"/>
                  </a:lnTo>
                  <a:lnTo>
                    <a:pt x="638702" y="1030106"/>
                  </a:lnTo>
                  <a:lnTo>
                    <a:pt x="650772" y="1047560"/>
                  </a:lnTo>
                  <a:lnTo>
                    <a:pt x="663477" y="1064380"/>
                  </a:lnTo>
                  <a:lnTo>
                    <a:pt x="676183" y="1080564"/>
                  </a:lnTo>
                  <a:lnTo>
                    <a:pt x="689841" y="1095797"/>
                  </a:lnTo>
                  <a:lnTo>
                    <a:pt x="703499" y="1109760"/>
                  </a:lnTo>
                  <a:lnTo>
                    <a:pt x="710487" y="1116424"/>
                  </a:lnTo>
                  <a:lnTo>
                    <a:pt x="717475" y="1123089"/>
                  </a:lnTo>
                  <a:lnTo>
                    <a:pt x="724781" y="1129118"/>
                  </a:lnTo>
                  <a:lnTo>
                    <a:pt x="731769" y="1135148"/>
                  </a:lnTo>
                  <a:lnTo>
                    <a:pt x="739075" y="1140860"/>
                  </a:lnTo>
                  <a:lnTo>
                    <a:pt x="746380" y="1146255"/>
                  </a:lnTo>
                  <a:lnTo>
                    <a:pt x="753686" y="1151967"/>
                  </a:lnTo>
                  <a:lnTo>
                    <a:pt x="760992" y="1156727"/>
                  </a:lnTo>
                  <a:lnTo>
                    <a:pt x="768297" y="1161170"/>
                  </a:lnTo>
                  <a:lnTo>
                    <a:pt x="775920" y="1165613"/>
                  </a:lnTo>
                  <a:lnTo>
                    <a:pt x="783226" y="1170056"/>
                  </a:lnTo>
                  <a:lnTo>
                    <a:pt x="790532" y="1174181"/>
                  </a:lnTo>
                  <a:lnTo>
                    <a:pt x="798155" y="1177355"/>
                  </a:lnTo>
                  <a:lnTo>
                    <a:pt x="805461" y="1180528"/>
                  </a:lnTo>
                  <a:lnTo>
                    <a:pt x="813084" y="1184019"/>
                  </a:lnTo>
                  <a:lnTo>
                    <a:pt x="820390" y="1186558"/>
                  </a:lnTo>
                  <a:lnTo>
                    <a:pt x="828013" y="1189097"/>
                  </a:lnTo>
                  <a:lnTo>
                    <a:pt x="835318" y="1191318"/>
                  </a:lnTo>
                  <a:lnTo>
                    <a:pt x="842624" y="1192588"/>
                  </a:lnTo>
                  <a:lnTo>
                    <a:pt x="850247" y="1194174"/>
                  </a:lnTo>
                  <a:lnTo>
                    <a:pt x="857553" y="1195444"/>
                  </a:lnTo>
                  <a:lnTo>
                    <a:pt x="864859" y="1196396"/>
                  </a:lnTo>
                  <a:lnTo>
                    <a:pt x="872164" y="1196713"/>
                  </a:lnTo>
                  <a:lnTo>
                    <a:pt x="879470" y="1197030"/>
                  </a:lnTo>
                  <a:lnTo>
                    <a:pt x="886776" y="1196713"/>
                  </a:lnTo>
                  <a:lnTo>
                    <a:pt x="894081" y="1196396"/>
                  </a:lnTo>
                  <a:lnTo>
                    <a:pt x="901387" y="1195444"/>
                  </a:lnTo>
                  <a:lnTo>
                    <a:pt x="909010" y="1194174"/>
                  </a:lnTo>
                  <a:lnTo>
                    <a:pt x="916316" y="1192588"/>
                  </a:lnTo>
                  <a:lnTo>
                    <a:pt x="923621" y="1191318"/>
                  </a:lnTo>
                  <a:lnTo>
                    <a:pt x="931245" y="1189097"/>
                  </a:lnTo>
                  <a:lnTo>
                    <a:pt x="938550" y="1186558"/>
                  </a:lnTo>
                  <a:lnTo>
                    <a:pt x="946174" y="1184019"/>
                  </a:lnTo>
                  <a:lnTo>
                    <a:pt x="953479" y="1180528"/>
                  </a:lnTo>
                  <a:lnTo>
                    <a:pt x="961102" y="1177355"/>
                  </a:lnTo>
                  <a:lnTo>
                    <a:pt x="968408" y="1174181"/>
                  </a:lnTo>
                  <a:lnTo>
                    <a:pt x="976031" y="1170056"/>
                  </a:lnTo>
                  <a:lnTo>
                    <a:pt x="983337" y="1165613"/>
                  </a:lnTo>
                  <a:lnTo>
                    <a:pt x="990643" y="1161170"/>
                  </a:lnTo>
                  <a:lnTo>
                    <a:pt x="997948" y="1156727"/>
                  </a:lnTo>
                  <a:lnTo>
                    <a:pt x="1005572" y="1151967"/>
                  </a:lnTo>
                  <a:lnTo>
                    <a:pt x="1012877" y="1146255"/>
                  </a:lnTo>
                  <a:lnTo>
                    <a:pt x="1019865" y="1140860"/>
                  </a:lnTo>
                  <a:lnTo>
                    <a:pt x="1027171" y="1135148"/>
                  </a:lnTo>
                  <a:lnTo>
                    <a:pt x="1034476" y="1129118"/>
                  </a:lnTo>
                  <a:lnTo>
                    <a:pt x="1041147" y="1123089"/>
                  </a:lnTo>
                  <a:lnTo>
                    <a:pt x="1048452" y="1116424"/>
                  </a:lnTo>
                  <a:lnTo>
                    <a:pt x="1055440" y="1109760"/>
                  </a:lnTo>
                  <a:lnTo>
                    <a:pt x="1069099" y="1095797"/>
                  </a:lnTo>
                  <a:lnTo>
                    <a:pt x="1082439" y="1080564"/>
                  </a:lnTo>
                  <a:lnTo>
                    <a:pt x="1095463" y="1064380"/>
                  </a:lnTo>
                  <a:lnTo>
                    <a:pt x="1107850" y="1047560"/>
                  </a:lnTo>
                  <a:lnTo>
                    <a:pt x="1120238" y="1030106"/>
                  </a:lnTo>
                  <a:lnTo>
                    <a:pt x="1131673" y="1012018"/>
                  </a:lnTo>
                  <a:lnTo>
                    <a:pt x="1143108" y="992659"/>
                  </a:lnTo>
                  <a:lnTo>
                    <a:pt x="1153590" y="972984"/>
                  </a:lnTo>
                  <a:lnTo>
                    <a:pt x="1163437" y="952674"/>
                  </a:lnTo>
                  <a:lnTo>
                    <a:pt x="1172966" y="931412"/>
                  </a:lnTo>
                  <a:lnTo>
                    <a:pt x="1177413" y="920939"/>
                  </a:lnTo>
                  <a:lnTo>
                    <a:pt x="1181224" y="909832"/>
                  </a:lnTo>
                  <a:lnTo>
                    <a:pt x="1185354" y="899042"/>
                  </a:lnTo>
                  <a:lnTo>
                    <a:pt x="1189165" y="887618"/>
                  </a:lnTo>
                  <a:lnTo>
                    <a:pt x="1192977" y="876511"/>
                  </a:lnTo>
                  <a:lnTo>
                    <a:pt x="1196153" y="865086"/>
                  </a:lnTo>
                  <a:lnTo>
                    <a:pt x="1199647" y="853662"/>
                  </a:lnTo>
                  <a:lnTo>
                    <a:pt x="1202506" y="841920"/>
                  </a:lnTo>
                  <a:lnTo>
                    <a:pt x="1205365" y="829861"/>
                  </a:lnTo>
                  <a:lnTo>
                    <a:pt x="1207906" y="818119"/>
                  </a:lnTo>
                  <a:lnTo>
                    <a:pt x="1210129" y="806060"/>
                  </a:lnTo>
                  <a:lnTo>
                    <a:pt x="1212353" y="794001"/>
                  </a:lnTo>
                  <a:lnTo>
                    <a:pt x="1214576" y="781624"/>
                  </a:lnTo>
                  <a:lnTo>
                    <a:pt x="1215847" y="769248"/>
                  </a:lnTo>
                  <a:lnTo>
                    <a:pt x="1217435" y="756871"/>
                  </a:lnTo>
                  <a:lnTo>
                    <a:pt x="1218388" y="744495"/>
                  </a:lnTo>
                  <a:lnTo>
                    <a:pt x="1219658" y="732118"/>
                  </a:lnTo>
                  <a:lnTo>
                    <a:pt x="1220294" y="719424"/>
                  </a:lnTo>
                  <a:lnTo>
                    <a:pt x="1220611" y="706730"/>
                  </a:lnTo>
                  <a:lnTo>
                    <a:pt x="1220611" y="694036"/>
                  </a:lnTo>
                  <a:lnTo>
                    <a:pt x="1220294" y="676900"/>
                  </a:lnTo>
                  <a:lnTo>
                    <a:pt x="1219976" y="660080"/>
                  </a:lnTo>
                  <a:lnTo>
                    <a:pt x="1200600" y="658494"/>
                  </a:lnTo>
                  <a:lnTo>
                    <a:pt x="1181224" y="656907"/>
                  </a:lnTo>
                  <a:lnTo>
                    <a:pt x="1161531" y="655003"/>
                  </a:lnTo>
                  <a:lnTo>
                    <a:pt x="1141837" y="652782"/>
                  </a:lnTo>
                  <a:lnTo>
                    <a:pt x="1122144" y="650243"/>
                  </a:lnTo>
                  <a:lnTo>
                    <a:pt x="1102133" y="647387"/>
                  </a:lnTo>
                  <a:lnTo>
                    <a:pt x="1082122" y="644530"/>
                  </a:lnTo>
                  <a:lnTo>
                    <a:pt x="1062111" y="641040"/>
                  </a:lnTo>
                  <a:lnTo>
                    <a:pt x="1042417" y="637549"/>
                  </a:lnTo>
                  <a:lnTo>
                    <a:pt x="1022406" y="633741"/>
                  </a:lnTo>
                  <a:lnTo>
                    <a:pt x="1002713" y="629933"/>
                  </a:lnTo>
                  <a:lnTo>
                    <a:pt x="983337" y="625807"/>
                  </a:lnTo>
                  <a:lnTo>
                    <a:pt x="963961" y="621047"/>
                  </a:lnTo>
                  <a:lnTo>
                    <a:pt x="944903" y="616604"/>
                  </a:lnTo>
                  <a:lnTo>
                    <a:pt x="926480" y="611527"/>
                  </a:lnTo>
                  <a:lnTo>
                    <a:pt x="907740" y="606449"/>
                  </a:lnTo>
                  <a:lnTo>
                    <a:pt x="889952" y="601054"/>
                  </a:lnTo>
                  <a:lnTo>
                    <a:pt x="872482" y="595659"/>
                  </a:lnTo>
                  <a:lnTo>
                    <a:pt x="855330" y="589312"/>
                  </a:lnTo>
                  <a:lnTo>
                    <a:pt x="838495" y="583600"/>
                  </a:lnTo>
                  <a:lnTo>
                    <a:pt x="822613" y="576936"/>
                  </a:lnTo>
                  <a:lnTo>
                    <a:pt x="807049" y="570589"/>
                  </a:lnTo>
                  <a:lnTo>
                    <a:pt x="792120" y="563607"/>
                  </a:lnTo>
                  <a:lnTo>
                    <a:pt x="778462" y="556625"/>
                  </a:lnTo>
                  <a:lnTo>
                    <a:pt x="764803" y="549327"/>
                  </a:lnTo>
                  <a:lnTo>
                    <a:pt x="752098" y="541710"/>
                  </a:lnTo>
                  <a:lnTo>
                    <a:pt x="740345" y="534094"/>
                  </a:lnTo>
                  <a:lnTo>
                    <a:pt x="729228" y="526160"/>
                  </a:lnTo>
                  <a:lnTo>
                    <a:pt x="719381" y="517909"/>
                  </a:lnTo>
                  <a:lnTo>
                    <a:pt x="709852" y="509658"/>
                  </a:lnTo>
                  <a:lnTo>
                    <a:pt x="705723" y="505215"/>
                  </a:lnTo>
                  <a:lnTo>
                    <a:pt x="701911" y="500773"/>
                  </a:lnTo>
                  <a:lnTo>
                    <a:pt x="698100" y="496647"/>
                  </a:lnTo>
                  <a:lnTo>
                    <a:pt x="694606" y="491887"/>
                  </a:lnTo>
                  <a:lnTo>
                    <a:pt x="684441" y="478558"/>
                  </a:lnTo>
                  <a:lnTo>
                    <a:pt x="674912" y="467451"/>
                  </a:lnTo>
                  <a:lnTo>
                    <a:pt x="665383" y="457613"/>
                  </a:lnTo>
                  <a:lnTo>
                    <a:pt x="656489" y="449045"/>
                  </a:lnTo>
                  <a:lnTo>
                    <a:pt x="648231" y="442381"/>
                  </a:lnTo>
                  <a:lnTo>
                    <a:pt x="644101" y="439207"/>
                  </a:lnTo>
                  <a:lnTo>
                    <a:pt x="640607" y="436669"/>
                  </a:lnTo>
                  <a:lnTo>
                    <a:pt x="636478" y="434765"/>
                  </a:lnTo>
                  <a:lnTo>
                    <a:pt x="632984" y="432860"/>
                  </a:lnTo>
                  <a:lnTo>
                    <a:pt x="629172" y="430956"/>
                  </a:lnTo>
                  <a:lnTo>
                    <a:pt x="625678" y="430004"/>
                  </a:lnTo>
                  <a:lnTo>
                    <a:pt x="622184" y="428735"/>
                  </a:lnTo>
                  <a:lnTo>
                    <a:pt x="618690" y="428100"/>
                  </a:lnTo>
                  <a:lnTo>
                    <a:pt x="615514" y="427466"/>
                  </a:lnTo>
                  <a:lnTo>
                    <a:pt x="612020" y="427466"/>
                  </a:lnTo>
                  <a:lnTo>
                    <a:pt x="608844" y="427466"/>
                  </a:lnTo>
                  <a:close/>
                  <a:moveTo>
                    <a:pt x="860094" y="0"/>
                  </a:moveTo>
                  <a:lnTo>
                    <a:pt x="890587" y="0"/>
                  </a:lnTo>
                  <a:lnTo>
                    <a:pt x="921716" y="0"/>
                  </a:lnTo>
                  <a:lnTo>
                    <a:pt x="937597" y="317"/>
                  </a:lnTo>
                  <a:lnTo>
                    <a:pt x="954432" y="1269"/>
                  </a:lnTo>
                  <a:lnTo>
                    <a:pt x="971584" y="2222"/>
                  </a:lnTo>
                  <a:lnTo>
                    <a:pt x="989054" y="3808"/>
                  </a:lnTo>
                  <a:lnTo>
                    <a:pt x="1007477" y="6030"/>
                  </a:lnTo>
                  <a:lnTo>
                    <a:pt x="1025583" y="7934"/>
                  </a:lnTo>
                  <a:lnTo>
                    <a:pt x="1043688" y="11425"/>
                  </a:lnTo>
                  <a:lnTo>
                    <a:pt x="1062746" y="15233"/>
                  </a:lnTo>
                  <a:lnTo>
                    <a:pt x="1081487" y="19676"/>
                  </a:lnTo>
                  <a:lnTo>
                    <a:pt x="1100227" y="25070"/>
                  </a:lnTo>
                  <a:lnTo>
                    <a:pt x="1109756" y="28561"/>
                  </a:lnTo>
                  <a:lnTo>
                    <a:pt x="1119285" y="31735"/>
                  </a:lnTo>
                  <a:lnTo>
                    <a:pt x="1128814" y="34908"/>
                  </a:lnTo>
                  <a:lnTo>
                    <a:pt x="1138343" y="39034"/>
                  </a:lnTo>
                  <a:lnTo>
                    <a:pt x="1147873" y="43159"/>
                  </a:lnTo>
                  <a:lnTo>
                    <a:pt x="1157084" y="47285"/>
                  </a:lnTo>
                  <a:lnTo>
                    <a:pt x="1166613" y="52045"/>
                  </a:lnTo>
                  <a:lnTo>
                    <a:pt x="1176142" y="56805"/>
                  </a:lnTo>
                  <a:lnTo>
                    <a:pt x="1185354" y="61883"/>
                  </a:lnTo>
                  <a:lnTo>
                    <a:pt x="1194883" y="67595"/>
                  </a:lnTo>
                  <a:lnTo>
                    <a:pt x="1203777" y="73307"/>
                  </a:lnTo>
                  <a:lnTo>
                    <a:pt x="1212988" y="79337"/>
                  </a:lnTo>
                  <a:lnTo>
                    <a:pt x="1222200" y="86001"/>
                  </a:lnTo>
                  <a:lnTo>
                    <a:pt x="1231093" y="92665"/>
                  </a:lnTo>
                  <a:lnTo>
                    <a:pt x="1240305" y="99964"/>
                  </a:lnTo>
                  <a:lnTo>
                    <a:pt x="1249199" y="107580"/>
                  </a:lnTo>
                  <a:lnTo>
                    <a:pt x="1257775" y="115197"/>
                  </a:lnTo>
                  <a:lnTo>
                    <a:pt x="1266669" y="123448"/>
                  </a:lnTo>
                  <a:lnTo>
                    <a:pt x="1275245" y="132016"/>
                  </a:lnTo>
                  <a:lnTo>
                    <a:pt x="1283821" y="140902"/>
                  </a:lnTo>
                  <a:lnTo>
                    <a:pt x="1292080" y="150422"/>
                  </a:lnTo>
                  <a:lnTo>
                    <a:pt x="1300656" y="160260"/>
                  </a:lnTo>
                  <a:lnTo>
                    <a:pt x="1308597" y="170415"/>
                  </a:lnTo>
                  <a:lnTo>
                    <a:pt x="1316537" y="181205"/>
                  </a:lnTo>
                  <a:lnTo>
                    <a:pt x="1324478" y="192312"/>
                  </a:lnTo>
                  <a:lnTo>
                    <a:pt x="1332102" y="203736"/>
                  </a:lnTo>
                  <a:lnTo>
                    <a:pt x="1340043" y="215796"/>
                  </a:lnTo>
                  <a:lnTo>
                    <a:pt x="1347031" y="228172"/>
                  </a:lnTo>
                  <a:lnTo>
                    <a:pt x="1354336" y="241183"/>
                  </a:lnTo>
                  <a:lnTo>
                    <a:pt x="1361324" y="254829"/>
                  </a:lnTo>
                  <a:lnTo>
                    <a:pt x="1368312" y="268475"/>
                  </a:lnTo>
                  <a:lnTo>
                    <a:pt x="1375300" y="282756"/>
                  </a:lnTo>
                  <a:lnTo>
                    <a:pt x="1381971" y="297671"/>
                  </a:lnTo>
                  <a:lnTo>
                    <a:pt x="1388006" y="312904"/>
                  </a:lnTo>
                  <a:lnTo>
                    <a:pt x="1394358" y="329088"/>
                  </a:lnTo>
                  <a:lnTo>
                    <a:pt x="1400076" y="345273"/>
                  </a:lnTo>
                  <a:lnTo>
                    <a:pt x="1405793" y="362410"/>
                  </a:lnTo>
                  <a:lnTo>
                    <a:pt x="1411511" y="379864"/>
                  </a:lnTo>
                  <a:lnTo>
                    <a:pt x="1416593" y="397952"/>
                  </a:lnTo>
                  <a:lnTo>
                    <a:pt x="1421675" y="416676"/>
                  </a:lnTo>
                  <a:lnTo>
                    <a:pt x="1431522" y="453488"/>
                  </a:lnTo>
                  <a:lnTo>
                    <a:pt x="1441369" y="488396"/>
                  </a:lnTo>
                  <a:lnTo>
                    <a:pt x="1450898" y="521717"/>
                  </a:lnTo>
                  <a:lnTo>
                    <a:pt x="1460744" y="553452"/>
                  </a:lnTo>
                  <a:lnTo>
                    <a:pt x="1469956" y="583283"/>
                  </a:lnTo>
                  <a:lnTo>
                    <a:pt x="1479485" y="611527"/>
                  </a:lnTo>
                  <a:lnTo>
                    <a:pt x="1489014" y="638501"/>
                  </a:lnTo>
                  <a:lnTo>
                    <a:pt x="1498543" y="663889"/>
                  </a:lnTo>
                  <a:lnTo>
                    <a:pt x="1507755" y="688007"/>
                  </a:lnTo>
                  <a:lnTo>
                    <a:pt x="1516331" y="710856"/>
                  </a:lnTo>
                  <a:lnTo>
                    <a:pt x="1525225" y="732118"/>
                  </a:lnTo>
                  <a:lnTo>
                    <a:pt x="1533483" y="752746"/>
                  </a:lnTo>
                  <a:lnTo>
                    <a:pt x="1550000" y="790510"/>
                  </a:lnTo>
                  <a:lnTo>
                    <a:pt x="1565247" y="824783"/>
                  </a:lnTo>
                  <a:lnTo>
                    <a:pt x="1579540" y="855566"/>
                  </a:lnTo>
                  <a:lnTo>
                    <a:pt x="1592246" y="884127"/>
                  </a:lnTo>
                  <a:lnTo>
                    <a:pt x="1597646" y="897455"/>
                  </a:lnTo>
                  <a:lnTo>
                    <a:pt x="1603045" y="910784"/>
                  </a:lnTo>
                  <a:lnTo>
                    <a:pt x="1608128" y="923478"/>
                  </a:lnTo>
                  <a:lnTo>
                    <a:pt x="1612575" y="935854"/>
                  </a:lnTo>
                  <a:lnTo>
                    <a:pt x="1616704" y="947914"/>
                  </a:lnTo>
                  <a:lnTo>
                    <a:pt x="1620198" y="960290"/>
                  </a:lnTo>
                  <a:lnTo>
                    <a:pt x="1623057" y="972349"/>
                  </a:lnTo>
                  <a:lnTo>
                    <a:pt x="1626233" y="984408"/>
                  </a:lnTo>
                  <a:lnTo>
                    <a:pt x="1627821" y="996468"/>
                  </a:lnTo>
                  <a:lnTo>
                    <a:pt x="1629409" y="1008844"/>
                  </a:lnTo>
                  <a:lnTo>
                    <a:pt x="1630362" y="1021538"/>
                  </a:lnTo>
                  <a:lnTo>
                    <a:pt x="1630362" y="1034232"/>
                  </a:lnTo>
                  <a:lnTo>
                    <a:pt x="1630045" y="1046608"/>
                  </a:lnTo>
                  <a:lnTo>
                    <a:pt x="1629727" y="1052320"/>
                  </a:lnTo>
                  <a:lnTo>
                    <a:pt x="1629092" y="1058350"/>
                  </a:lnTo>
                  <a:lnTo>
                    <a:pt x="1627821" y="1063745"/>
                  </a:lnTo>
                  <a:lnTo>
                    <a:pt x="1626868" y="1069140"/>
                  </a:lnTo>
                  <a:lnTo>
                    <a:pt x="1625280" y="1074535"/>
                  </a:lnTo>
                  <a:lnTo>
                    <a:pt x="1624009" y="1079612"/>
                  </a:lnTo>
                  <a:lnTo>
                    <a:pt x="1622104" y="1084690"/>
                  </a:lnTo>
                  <a:lnTo>
                    <a:pt x="1619880" y="1090085"/>
                  </a:lnTo>
                  <a:lnTo>
                    <a:pt x="1617657" y="1094528"/>
                  </a:lnTo>
                  <a:lnTo>
                    <a:pt x="1615116" y="1099288"/>
                  </a:lnTo>
                  <a:lnTo>
                    <a:pt x="1612575" y="1103731"/>
                  </a:lnTo>
                  <a:lnTo>
                    <a:pt x="1609716" y="1108173"/>
                  </a:lnTo>
                  <a:lnTo>
                    <a:pt x="1606857" y="1112616"/>
                  </a:lnTo>
                  <a:lnTo>
                    <a:pt x="1603045" y="1116424"/>
                  </a:lnTo>
                  <a:lnTo>
                    <a:pt x="1599869" y="1120550"/>
                  </a:lnTo>
                  <a:lnTo>
                    <a:pt x="1595740" y="1124041"/>
                  </a:lnTo>
                  <a:lnTo>
                    <a:pt x="1592246" y="1127849"/>
                  </a:lnTo>
                  <a:lnTo>
                    <a:pt x="1587799" y="1131340"/>
                  </a:lnTo>
                  <a:lnTo>
                    <a:pt x="1583352" y="1134831"/>
                  </a:lnTo>
                  <a:lnTo>
                    <a:pt x="1578587" y="1138004"/>
                  </a:lnTo>
                  <a:lnTo>
                    <a:pt x="1574141" y="1140860"/>
                  </a:lnTo>
                  <a:lnTo>
                    <a:pt x="1568741" y="1143716"/>
                  </a:lnTo>
                  <a:lnTo>
                    <a:pt x="1563659" y="1146890"/>
                  </a:lnTo>
                  <a:lnTo>
                    <a:pt x="1557941" y="1149428"/>
                  </a:lnTo>
                  <a:lnTo>
                    <a:pt x="1552541" y="1151967"/>
                  </a:lnTo>
                  <a:lnTo>
                    <a:pt x="1546189" y="1154189"/>
                  </a:lnTo>
                  <a:lnTo>
                    <a:pt x="1533801" y="1157997"/>
                  </a:lnTo>
                  <a:lnTo>
                    <a:pt x="1520460" y="1161805"/>
                  </a:lnTo>
                  <a:lnTo>
                    <a:pt x="1506166" y="1164978"/>
                  </a:lnTo>
                  <a:lnTo>
                    <a:pt x="1490920" y="1167200"/>
                  </a:lnTo>
                  <a:lnTo>
                    <a:pt x="1474720" y="1169104"/>
                  </a:lnTo>
                  <a:lnTo>
                    <a:pt x="1457568" y="1170056"/>
                  </a:lnTo>
                  <a:lnTo>
                    <a:pt x="1439780" y="1170691"/>
                  </a:lnTo>
                  <a:lnTo>
                    <a:pt x="1420722" y="1170691"/>
                  </a:lnTo>
                  <a:lnTo>
                    <a:pt x="1401029" y="1170056"/>
                  </a:lnTo>
                  <a:lnTo>
                    <a:pt x="1380700" y="1169104"/>
                  </a:lnTo>
                  <a:lnTo>
                    <a:pt x="1359101" y="1166882"/>
                  </a:lnTo>
                  <a:lnTo>
                    <a:pt x="1336549" y="1164344"/>
                  </a:lnTo>
                  <a:lnTo>
                    <a:pt x="1313361" y="1161170"/>
                  </a:lnTo>
                  <a:lnTo>
                    <a:pt x="1288903" y="1157362"/>
                  </a:lnTo>
                  <a:lnTo>
                    <a:pt x="1263810" y="1152919"/>
                  </a:lnTo>
                  <a:lnTo>
                    <a:pt x="1237764" y="1147842"/>
                  </a:lnTo>
                  <a:lnTo>
                    <a:pt x="1210447" y="1142447"/>
                  </a:lnTo>
                  <a:lnTo>
                    <a:pt x="1182813" y="1135783"/>
                  </a:lnTo>
                  <a:lnTo>
                    <a:pt x="1174236" y="1145938"/>
                  </a:lnTo>
                  <a:lnTo>
                    <a:pt x="1165660" y="1155775"/>
                  </a:lnTo>
                  <a:lnTo>
                    <a:pt x="1157084" y="1165613"/>
                  </a:lnTo>
                  <a:lnTo>
                    <a:pt x="1148508" y="1174816"/>
                  </a:lnTo>
                  <a:lnTo>
                    <a:pt x="1139296" y="1184019"/>
                  </a:lnTo>
                  <a:lnTo>
                    <a:pt x="1130720" y="1192588"/>
                  </a:lnTo>
                  <a:lnTo>
                    <a:pt x="1121509" y="1201473"/>
                  </a:lnTo>
                  <a:lnTo>
                    <a:pt x="1111980" y="1209407"/>
                  </a:lnTo>
                  <a:lnTo>
                    <a:pt x="1102768" y="1217341"/>
                  </a:lnTo>
                  <a:lnTo>
                    <a:pt x="1093557" y="1224957"/>
                  </a:lnTo>
                  <a:lnTo>
                    <a:pt x="1084028" y="1232573"/>
                  </a:lnTo>
                  <a:lnTo>
                    <a:pt x="1074499" y="1239555"/>
                  </a:lnTo>
                  <a:lnTo>
                    <a:pt x="1064969" y="1246536"/>
                  </a:lnTo>
                  <a:lnTo>
                    <a:pt x="1055123" y="1252883"/>
                  </a:lnTo>
                  <a:lnTo>
                    <a:pt x="1045594" y="1258913"/>
                  </a:lnTo>
                  <a:lnTo>
                    <a:pt x="1035747" y="1264625"/>
                  </a:lnTo>
                  <a:lnTo>
                    <a:pt x="1025900" y="1270337"/>
                  </a:lnTo>
                  <a:lnTo>
                    <a:pt x="1016054" y="1275415"/>
                  </a:lnTo>
                  <a:lnTo>
                    <a:pt x="1006207" y="1280492"/>
                  </a:lnTo>
                  <a:lnTo>
                    <a:pt x="996360" y="1284935"/>
                  </a:lnTo>
                  <a:lnTo>
                    <a:pt x="986513" y="1289061"/>
                  </a:lnTo>
                  <a:lnTo>
                    <a:pt x="976667" y="1292869"/>
                  </a:lnTo>
                  <a:lnTo>
                    <a:pt x="966820" y="1296360"/>
                  </a:lnTo>
                  <a:lnTo>
                    <a:pt x="956973" y="1299533"/>
                  </a:lnTo>
                  <a:lnTo>
                    <a:pt x="947126" y="1302389"/>
                  </a:lnTo>
                  <a:lnTo>
                    <a:pt x="937280" y="1304611"/>
                  </a:lnTo>
                  <a:lnTo>
                    <a:pt x="927433" y="1306515"/>
                  </a:lnTo>
                  <a:lnTo>
                    <a:pt x="917904" y="1308419"/>
                  </a:lnTo>
                  <a:lnTo>
                    <a:pt x="908057" y="1309688"/>
                  </a:lnTo>
                  <a:lnTo>
                    <a:pt x="898846" y="1310640"/>
                  </a:lnTo>
                  <a:lnTo>
                    <a:pt x="888999" y="1311275"/>
                  </a:lnTo>
                  <a:lnTo>
                    <a:pt x="879470" y="1311275"/>
                  </a:lnTo>
                  <a:lnTo>
                    <a:pt x="869941" y="1311275"/>
                  </a:lnTo>
                  <a:lnTo>
                    <a:pt x="860729" y="1310640"/>
                  </a:lnTo>
                  <a:lnTo>
                    <a:pt x="851200" y="1310006"/>
                  </a:lnTo>
                  <a:lnTo>
                    <a:pt x="841354" y="1308419"/>
                  </a:lnTo>
                  <a:lnTo>
                    <a:pt x="831824" y="1306515"/>
                  </a:lnTo>
                  <a:lnTo>
                    <a:pt x="822613" y="1304928"/>
                  </a:lnTo>
                  <a:lnTo>
                    <a:pt x="812766" y="1302389"/>
                  </a:lnTo>
                  <a:lnTo>
                    <a:pt x="803237" y="1299851"/>
                  </a:lnTo>
                  <a:lnTo>
                    <a:pt x="793390" y="1296677"/>
                  </a:lnTo>
                  <a:lnTo>
                    <a:pt x="783544" y="1293186"/>
                  </a:lnTo>
                  <a:lnTo>
                    <a:pt x="774015" y="1289696"/>
                  </a:lnTo>
                  <a:lnTo>
                    <a:pt x="764168" y="1285570"/>
                  </a:lnTo>
                  <a:lnTo>
                    <a:pt x="754321" y="1281127"/>
                  </a:lnTo>
                  <a:lnTo>
                    <a:pt x="744792" y="1276367"/>
                  </a:lnTo>
                  <a:lnTo>
                    <a:pt x="734945" y="1271289"/>
                  </a:lnTo>
                  <a:lnTo>
                    <a:pt x="725416" y="1265895"/>
                  </a:lnTo>
                  <a:lnTo>
                    <a:pt x="715887" y="1260500"/>
                  </a:lnTo>
                  <a:lnTo>
                    <a:pt x="706040" y="1254153"/>
                  </a:lnTo>
                  <a:lnTo>
                    <a:pt x="696829" y="1248123"/>
                  </a:lnTo>
                  <a:lnTo>
                    <a:pt x="687300" y="1241459"/>
                  </a:lnTo>
                  <a:lnTo>
                    <a:pt x="677771" y="1234477"/>
                  </a:lnTo>
                  <a:lnTo>
                    <a:pt x="668559" y="1227178"/>
                  </a:lnTo>
                  <a:lnTo>
                    <a:pt x="659030" y="1219879"/>
                  </a:lnTo>
                  <a:lnTo>
                    <a:pt x="650136" y="1211946"/>
                  </a:lnTo>
                  <a:lnTo>
                    <a:pt x="640925" y="1204012"/>
                  </a:lnTo>
                  <a:lnTo>
                    <a:pt x="632031" y="1196078"/>
                  </a:lnTo>
                  <a:lnTo>
                    <a:pt x="623137" y="1187193"/>
                  </a:lnTo>
                  <a:lnTo>
                    <a:pt x="614244" y="1178307"/>
                  </a:lnTo>
                  <a:lnTo>
                    <a:pt x="605667" y="1169421"/>
                  </a:lnTo>
                  <a:lnTo>
                    <a:pt x="597091" y="1159901"/>
                  </a:lnTo>
                  <a:lnTo>
                    <a:pt x="588515" y="1150063"/>
                  </a:lnTo>
                  <a:lnTo>
                    <a:pt x="580256" y="1140225"/>
                  </a:lnTo>
                  <a:lnTo>
                    <a:pt x="553257" y="1145938"/>
                  </a:lnTo>
                  <a:lnTo>
                    <a:pt x="527529" y="1151650"/>
                  </a:lnTo>
                  <a:lnTo>
                    <a:pt x="502436" y="1155775"/>
                  </a:lnTo>
                  <a:lnTo>
                    <a:pt x="478295" y="1159901"/>
                  </a:lnTo>
                  <a:lnTo>
                    <a:pt x="454790" y="1163074"/>
                  </a:lnTo>
                  <a:lnTo>
                    <a:pt x="432556" y="1165930"/>
                  </a:lnTo>
                  <a:lnTo>
                    <a:pt x="410956" y="1168152"/>
                  </a:lnTo>
                  <a:lnTo>
                    <a:pt x="390310" y="1169739"/>
                  </a:lnTo>
                  <a:lnTo>
                    <a:pt x="370616" y="1170691"/>
                  </a:lnTo>
                  <a:lnTo>
                    <a:pt x="351876" y="1171008"/>
                  </a:lnTo>
                  <a:lnTo>
                    <a:pt x="333453" y="1170691"/>
                  </a:lnTo>
                  <a:lnTo>
                    <a:pt x="316301" y="1170056"/>
                  </a:lnTo>
                  <a:lnTo>
                    <a:pt x="300419" y="1168469"/>
                  </a:lnTo>
                  <a:lnTo>
                    <a:pt x="284537" y="1166565"/>
                  </a:lnTo>
                  <a:lnTo>
                    <a:pt x="269926" y="1164026"/>
                  </a:lnTo>
                  <a:lnTo>
                    <a:pt x="256585" y="1160853"/>
                  </a:lnTo>
                  <a:lnTo>
                    <a:pt x="243562" y="1157045"/>
                  </a:lnTo>
                  <a:lnTo>
                    <a:pt x="231492" y="1152919"/>
                  </a:lnTo>
                  <a:lnTo>
                    <a:pt x="220374" y="1147842"/>
                  </a:lnTo>
                  <a:lnTo>
                    <a:pt x="214975" y="1145303"/>
                  </a:lnTo>
                  <a:lnTo>
                    <a:pt x="209892" y="1142447"/>
                  </a:lnTo>
                  <a:lnTo>
                    <a:pt x="205128" y="1139591"/>
                  </a:lnTo>
                  <a:lnTo>
                    <a:pt x="200363" y="1136417"/>
                  </a:lnTo>
                  <a:lnTo>
                    <a:pt x="195916" y="1133244"/>
                  </a:lnTo>
                  <a:lnTo>
                    <a:pt x="191787" y="1130070"/>
                  </a:lnTo>
                  <a:lnTo>
                    <a:pt x="187658" y="1126262"/>
                  </a:lnTo>
                  <a:lnTo>
                    <a:pt x="184164" y="1122771"/>
                  </a:lnTo>
                  <a:lnTo>
                    <a:pt x="180352" y="1118963"/>
                  </a:lnTo>
                  <a:lnTo>
                    <a:pt x="177176" y="1115155"/>
                  </a:lnTo>
                  <a:lnTo>
                    <a:pt x="173682" y="1111030"/>
                  </a:lnTo>
                  <a:lnTo>
                    <a:pt x="170823" y="1106904"/>
                  </a:lnTo>
                  <a:lnTo>
                    <a:pt x="167964" y="1102779"/>
                  </a:lnTo>
                  <a:lnTo>
                    <a:pt x="165423" y="1098336"/>
                  </a:lnTo>
                  <a:lnTo>
                    <a:pt x="163200" y="1093575"/>
                  </a:lnTo>
                  <a:lnTo>
                    <a:pt x="160976" y="1088815"/>
                  </a:lnTo>
                  <a:lnTo>
                    <a:pt x="159071" y="1084055"/>
                  </a:lnTo>
                  <a:lnTo>
                    <a:pt x="157482" y="1078978"/>
                  </a:lnTo>
                  <a:lnTo>
                    <a:pt x="155894" y="1073900"/>
                  </a:lnTo>
                  <a:lnTo>
                    <a:pt x="154624" y="1068822"/>
                  </a:lnTo>
                  <a:lnTo>
                    <a:pt x="153353" y="1063428"/>
                  </a:lnTo>
                  <a:lnTo>
                    <a:pt x="152718" y="1058033"/>
                  </a:lnTo>
                  <a:lnTo>
                    <a:pt x="151130" y="1046291"/>
                  </a:lnTo>
                  <a:lnTo>
                    <a:pt x="150812" y="1034232"/>
                  </a:lnTo>
                  <a:lnTo>
                    <a:pt x="151130" y="1021538"/>
                  </a:lnTo>
                  <a:lnTo>
                    <a:pt x="152083" y="1008844"/>
                  </a:lnTo>
                  <a:lnTo>
                    <a:pt x="153353" y="996468"/>
                  </a:lnTo>
                  <a:lnTo>
                    <a:pt x="155577" y="984408"/>
                  </a:lnTo>
                  <a:lnTo>
                    <a:pt x="158118" y="972349"/>
                  </a:lnTo>
                  <a:lnTo>
                    <a:pt x="160976" y="960290"/>
                  </a:lnTo>
                  <a:lnTo>
                    <a:pt x="164788" y="947914"/>
                  </a:lnTo>
                  <a:lnTo>
                    <a:pt x="168600" y="935854"/>
                  </a:lnTo>
                  <a:lnTo>
                    <a:pt x="173364" y="923478"/>
                  </a:lnTo>
                  <a:lnTo>
                    <a:pt x="178129" y="910784"/>
                  </a:lnTo>
                  <a:lnTo>
                    <a:pt x="183529" y="897455"/>
                  </a:lnTo>
                  <a:lnTo>
                    <a:pt x="189564" y="884127"/>
                  </a:lnTo>
                  <a:lnTo>
                    <a:pt x="202269" y="855566"/>
                  </a:lnTo>
                  <a:lnTo>
                    <a:pt x="216245" y="824783"/>
                  </a:lnTo>
                  <a:lnTo>
                    <a:pt x="231492" y="790510"/>
                  </a:lnTo>
                  <a:lnTo>
                    <a:pt x="247691" y="752746"/>
                  </a:lnTo>
                  <a:lnTo>
                    <a:pt x="256267" y="732118"/>
                  </a:lnTo>
                  <a:lnTo>
                    <a:pt x="264844" y="710856"/>
                  </a:lnTo>
                  <a:lnTo>
                    <a:pt x="274055" y="688007"/>
                  </a:lnTo>
                  <a:lnTo>
                    <a:pt x="283266" y="663889"/>
                  </a:lnTo>
                  <a:lnTo>
                    <a:pt x="292160" y="638501"/>
                  </a:lnTo>
                  <a:lnTo>
                    <a:pt x="301689" y="611527"/>
                  </a:lnTo>
                  <a:lnTo>
                    <a:pt x="311218" y="583283"/>
                  </a:lnTo>
                  <a:lnTo>
                    <a:pt x="321065" y="553452"/>
                  </a:lnTo>
                  <a:lnTo>
                    <a:pt x="330594" y="521717"/>
                  </a:lnTo>
                  <a:lnTo>
                    <a:pt x="340441" y="488396"/>
                  </a:lnTo>
                  <a:lnTo>
                    <a:pt x="350288" y="453488"/>
                  </a:lnTo>
                  <a:lnTo>
                    <a:pt x="360134" y="416676"/>
                  </a:lnTo>
                  <a:lnTo>
                    <a:pt x="364899" y="397952"/>
                  </a:lnTo>
                  <a:lnTo>
                    <a:pt x="370299" y="379864"/>
                  </a:lnTo>
                  <a:lnTo>
                    <a:pt x="375699" y="362410"/>
                  </a:lnTo>
                  <a:lnTo>
                    <a:pt x="381416" y="345273"/>
                  </a:lnTo>
                  <a:lnTo>
                    <a:pt x="387451" y="329088"/>
                  </a:lnTo>
                  <a:lnTo>
                    <a:pt x="393169" y="312904"/>
                  </a:lnTo>
                  <a:lnTo>
                    <a:pt x="399839" y="297671"/>
                  </a:lnTo>
                  <a:lnTo>
                    <a:pt x="406509" y="282756"/>
                  </a:lnTo>
                  <a:lnTo>
                    <a:pt x="412862" y="268475"/>
                  </a:lnTo>
                  <a:lnTo>
                    <a:pt x="419850" y="254829"/>
                  </a:lnTo>
                  <a:lnTo>
                    <a:pt x="426838" y="241183"/>
                  </a:lnTo>
                  <a:lnTo>
                    <a:pt x="434144" y="228172"/>
                  </a:lnTo>
                  <a:lnTo>
                    <a:pt x="441767" y="215796"/>
                  </a:lnTo>
                  <a:lnTo>
                    <a:pt x="449073" y="203736"/>
                  </a:lnTo>
                  <a:lnTo>
                    <a:pt x="457014" y="192312"/>
                  </a:lnTo>
                  <a:lnTo>
                    <a:pt x="464637" y="181205"/>
                  </a:lnTo>
                  <a:lnTo>
                    <a:pt x="472895" y="170415"/>
                  </a:lnTo>
                  <a:lnTo>
                    <a:pt x="480836" y="160260"/>
                  </a:lnTo>
                  <a:lnTo>
                    <a:pt x="489095" y="150422"/>
                  </a:lnTo>
                  <a:lnTo>
                    <a:pt x="497671" y="140902"/>
                  </a:lnTo>
                  <a:lnTo>
                    <a:pt x="505930" y="132016"/>
                  </a:lnTo>
                  <a:lnTo>
                    <a:pt x="514823" y="123448"/>
                  </a:lnTo>
                  <a:lnTo>
                    <a:pt x="523400" y="115197"/>
                  </a:lnTo>
                  <a:lnTo>
                    <a:pt x="532293" y="107580"/>
                  </a:lnTo>
                  <a:lnTo>
                    <a:pt x="541505" y="99964"/>
                  </a:lnTo>
                  <a:lnTo>
                    <a:pt x="550081" y="92665"/>
                  </a:lnTo>
                  <a:lnTo>
                    <a:pt x="559292" y="86001"/>
                  </a:lnTo>
                  <a:lnTo>
                    <a:pt x="568186" y="79337"/>
                  </a:lnTo>
                  <a:lnTo>
                    <a:pt x="577398" y="73307"/>
                  </a:lnTo>
                  <a:lnTo>
                    <a:pt x="586927" y="67595"/>
                  </a:lnTo>
                  <a:lnTo>
                    <a:pt x="596138" y="61883"/>
                  </a:lnTo>
                  <a:lnTo>
                    <a:pt x="605667" y="56805"/>
                  </a:lnTo>
                  <a:lnTo>
                    <a:pt x="614879" y="52045"/>
                  </a:lnTo>
                  <a:lnTo>
                    <a:pt x="624090" y="47285"/>
                  </a:lnTo>
                  <a:lnTo>
                    <a:pt x="633619" y="43159"/>
                  </a:lnTo>
                  <a:lnTo>
                    <a:pt x="643148" y="39034"/>
                  </a:lnTo>
                  <a:lnTo>
                    <a:pt x="652678" y="34908"/>
                  </a:lnTo>
                  <a:lnTo>
                    <a:pt x="662207" y="31735"/>
                  </a:lnTo>
                  <a:lnTo>
                    <a:pt x="671418" y="28561"/>
                  </a:lnTo>
                  <a:lnTo>
                    <a:pt x="680947" y="25070"/>
                  </a:lnTo>
                  <a:lnTo>
                    <a:pt x="700005" y="19676"/>
                  </a:lnTo>
                  <a:lnTo>
                    <a:pt x="719064" y="15233"/>
                  </a:lnTo>
                  <a:lnTo>
                    <a:pt x="737486" y="11425"/>
                  </a:lnTo>
                  <a:lnTo>
                    <a:pt x="756227" y="7934"/>
                  </a:lnTo>
                  <a:lnTo>
                    <a:pt x="774332" y="6030"/>
                  </a:lnTo>
                  <a:lnTo>
                    <a:pt x="792120" y="3808"/>
                  </a:lnTo>
                  <a:lnTo>
                    <a:pt x="809590" y="2222"/>
                  </a:lnTo>
                  <a:lnTo>
                    <a:pt x="826742" y="1269"/>
                  </a:lnTo>
                  <a:lnTo>
                    <a:pt x="843577" y="317"/>
                  </a:lnTo>
                  <a:lnTo>
                    <a:pt x="86009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73733" y="3450579"/>
              <a:ext cx="624535" cy="691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zh-CN" alt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EE5-8DD0-4CEB-9F20-48AC266F1D1A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3080" y="2044898"/>
            <a:ext cx="2253376" cy="132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Box 45"/>
          <p:cNvSpPr txBox="1">
            <a:spLocks noChangeArrowheads="1"/>
          </p:cNvSpPr>
          <p:nvPr/>
        </p:nvSpPr>
        <p:spPr bwMode="auto">
          <a:xfrm>
            <a:off x="6264188" y="3721996"/>
            <a:ext cx="2340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buClr>
                <a:srgbClr val="C00000"/>
              </a:buClr>
            </a:pP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MOOC/SPOC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</a:p>
        </p:txBody>
      </p:sp>
    </p:spTree>
    <p:extLst>
      <p:ext uri="{BB962C8B-B14F-4D97-AF65-F5344CB8AC3E}">
        <p14:creationId xmlns:p14="http://schemas.microsoft.com/office/powerpoint/2010/main" xmlns="" val="105670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2" grpId="1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5463924" y="3153745"/>
            <a:ext cx="3869556" cy="218330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标题 7"/>
          <p:cNvSpPr txBox="1">
            <a:spLocks/>
          </p:cNvSpPr>
          <p:nvPr/>
        </p:nvSpPr>
        <p:spPr>
          <a:xfrm>
            <a:off x="1655676" y="179388"/>
            <a:ext cx="7094537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/>
              <a:t>“互联网</a:t>
            </a:r>
            <a:r>
              <a:rPr lang="en-US" altLang="zh-CN" sz="3600" dirty="0"/>
              <a:t>+</a:t>
            </a:r>
            <a:r>
              <a:rPr lang="zh-CN" altLang="en-US" sz="3600" dirty="0"/>
              <a:t>教学”的优势（</a:t>
            </a:r>
            <a:r>
              <a:rPr lang="en-US" altLang="zh-CN" sz="3600" dirty="0"/>
              <a:t>1</a:t>
            </a:r>
            <a:r>
              <a:rPr lang="zh-CN" altLang="en-US" sz="3600" dirty="0"/>
              <a:t>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48264" y="1649528"/>
            <a:ext cx="3115655" cy="963811"/>
            <a:chOff x="748264" y="1649528"/>
            <a:chExt cx="3115655" cy="963811"/>
          </a:xfrm>
        </p:grpSpPr>
        <p:sp>
          <p:nvSpPr>
            <p:cNvPr id="6" name="KSO_Shape"/>
            <p:cNvSpPr>
              <a:spLocks/>
            </p:cNvSpPr>
            <p:nvPr/>
          </p:nvSpPr>
          <p:spPr bwMode="auto">
            <a:xfrm flipH="1">
              <a:off x="748264" y="1649528"/>
              <a:ext cx="1056020" cy="963811"/>
            </a:xfrm>
            <a:custGeom>
              <a:avLst/>
              <a:gdLst/>
              <a:ahLst/>
              <a:cxnLst/>
              <a:rect l="0" t="0" r="r" b="b"/>
              <a:pathLst>
                <a:path w="4741862" h="3833813">
                  <a:moveTo>
                    <a:pt x="247650" y="2000250"/>
                  </a:moveTo>
                  <a:lnTo>
                    <a:pt x="1016000" y="2000250"/>
                  </a:lnTo>
                  <a:lnTo>
                    <a:pt x="1030288" y="2003425"/>
                  </a:lnTo>
                  <a:lnTo>
                    <a:pt x="1041400" y="2012950"/>
                  </a:lnTo>
                  <a:lnTo>
                    <a:pt x="1050925" y="2020888"/>
                  </a:lnTo>
                  <a:lnTo>
                    <a:pt x="1054100" y="2036763"/>
                  </a:lnTo>
                  <a:lnTo>
                    <a:pt x="1050925" y="2051051"/>
                  </a:lnTo>
                  <a:lnTo>
                    <a:pt x="1041400" y="2063751"/>
                  </a:lnTo>
                  <a:lnTo>
                    <a:pt x="1030288" y="2071688"/>
                  </a:lnTo>
                  <a:lnTo>
                    <a:pt x="1016000" y="2074863"/>
                  </a:lnTo>
                  <a:lnTo>
                    <a:pt x="247650" y="2074863"/>
                  </a:lnTo>
                  <a:lnTo>
                    <a:pt x="233362" y="2071688"/>
                  </a:lnTo>
                  <a:lnTo>
                    <a:pt x="220662" y="2063751"/>
                  </a:lnTo>
                  <a:lnTo>
                    <a:pt x="212725" y="2051051"/>
                  </a:lnTo>
                  <a:lnTo>
                    <a:pt x="209550" y="2036763"/>
                  </a:lnTo>
                  <a:lnTo>
                    <a:pt x="212725" y="2020888"/>
                  </a:lnTo>
                  <a:lnTo>
                    <a:pt x="220662" y="2012950"/>
                  </a:lnTo>
                  <a:lnTo>
                    <a:pt x="233362" y="2003425"/>
                  </a:lnTo>
                  <a:lnTo>
                    <a:pt x="247650" y="2000250"/>
                  </a:lnTo>
                  <a:close/>
                  <a:moveTo>
                    <a:pt x="244475" y="1901825"/>
                  </a:moveTo>
                  <a:lnTo>
                    <a:pt x="1012825" y="1901825"/>
                  </a:lnTo>
                  <a:lnTo>
                    <a:pt x="1027112" y="1905000"/>
                  </a:lnTo>
                  <a:lnTo>
                    <a:pt x="1039812" y="1914525"/>
                  </a:lnTo>
                  <a:lnTo>
                    <a:pt x="1044575" y="1925638"/>
                  </a:lnTo>
                  <a:lnTo>
                    <a:pt x="1047750" y="1941513"/>
                  </a:lnTo>
                  <a:lnTo>
                    <a:pt x="1044575" y="1952626"/>
                  </a:lnTo>
                  <a:lnTo>
                    <a:pt x="1039812" y="1965326"/>
                  </a:lnTo>
                  <a:lnTo>
                    <a:pt x="1027112" y="1973263"/>
                  </a:lnTo>
                  <a:lnTo>
                    <a:pt x="1012825" y="1976438"/>
                  </a:lnTo>
                  <a:lnTo>
                    <a:pt x="244475" y="1976438"/>
                  </a:lnTo>
                  <a:lnTo>
                    <a:pt x="230188" y="1973263"/>
                  </a:lnTo>
                  <a:lnTo>
                    <a:pt x="217488" y="1965326"/>
                  </a:lnTo>
                  <a:lnTo>
                    <a:pt x="209550" y="1952626"/>
                  </a:lnTo>
                  <a:lnTo>
                    <a:pt x="206375" y="1941513"/>
                  </a:lnTo>
                  <a:lnTo>
                    <a:pt x="209550" y="1925638"/>
                  </a:lnTo>
                  <a:lnTo>
                    <a:pt x="217488" y="1914525"/>
                  </a:lnTo>
                  <a:lnTo>
                    <a:pt x="230188" y="1905000"/>
                  </a:lnTo>
                  <a:lnTo>
                    <a:pt x="244475" y="1901825"/>
                  </a:lnTo>
                  <a:close/>
                  <a:moveTo>
                    <a:pt x="277813" y="1803400"/>
                  </a:moveTo>
                  <a:lnTo>
                    <a:pt x="1047750" y="1803400"/>
                  </a:lnTo>
                  <a:lnTo>
                    <a:pt x="1060450" y="1806575"/>
                  </a:lnTo>
                  <a:lnTo>
                    <a:pt x="1071563" y="1816100"/>
                  </a:lnTo>
                  <a:lnTo>
                    <a:pt x="1081088" y="1827213"/>
                  </a:lnTo>
                  <a:lnTo>
                    <a:pt x="1084263" y="1843088"/>
                  </a:lnTo>
                  <a:lnTo>
                    <a:pt x="1081088" y="1857376"/>
                  </a:lnTo>
                  <a:lnTo>
                    <a:pt x="1071563" y="1868488"/>
                  </a:lnTo>
                  <a:lnTo>
                    <a:pt x="1060450" y="1874838"/>
                  </a:lnTo>
                  <a:lnTo>
                    <a:pt x="1047750" y="1878013"/>
                  </a:lnTo>
                  <a:lnTo>
                    <a:pt x="277813" y="1878013"/>
                  </a:lnTo>
                  <a:lnTo>
                    <a:pt x="263525" y="1874838"/>
                  </a:lnTo>
                  <a:lnTo>
                    <a:pt x="250825" y="1868488"/>
                  </a:lnTo>
                  <a:lnTo>
                    <a:pt x="244475" y="1857376"/>
                  </a:lnTo>
                  <a:lnTo>
                    <a:pt x="241300" y="1843088"/>
                  </a:lnTo>
                  <a:lnTo>
                    <a:pt x="244475" y="1827213"/>
                  </a:lnTo>
                  <a:lnTo>
                    <a:pt x="250825" y="1816100"/>
                  </a:lnTo>
                  <a:lnTo>
                    <a:pt x="263525" y="1806575"/>
                  </a:lnTo>
                  <a:lnTo>
                    <a:pt x="277813" y="1803400"/>
                  </a:lnTo>
                  <a:close/>
                  <a:moveTo>
                    <a:pt x="238125" y="1708150"/>
                  </a:moveTo>
                  <a:lnTo>
                    <a:pt x="1009650" y="1708150"/>
                  </a:lnTo>
                  <a:lnTo>
                    <a:pt x="1020762" y="1711325"/>
                  </a:lnTo>
                  <a:lnTo>
                    <a:pt x="1033462" y="1717675"/>
                  </a:lnTo>
                  <a:lnTo>
                    <a:pt x="1041400" y="1728788"/>
                  </a:lnTo>
                  <a:lnTo>
                    <a:pt x="1044575" y="1744663"/>
                  </a:lnTo>
                  <a:lnTo>
                    <a:pt x="1041400" y="1758951"/>
                  </a:lnTo>
                  <a:lnTo>
                    <a:pt x="1033462" y="1770063"/>
                  </a:lnTo>
                  <a:lnTo>
                    <a:pt x="1020762" y="1779588"/>
                  </a:lnTo>
                  <a:lnTo>
                    <a:pt x="1009650" y="1782763"/>
                  </a:lnTo>
                  <a:lnTo>
                    <a:pt x="238125" y="1782763"/>
                  </a:lnTo>
                  <a:lnTo>
                    <a:pt x="223838" y="1779588"/>
                  </a:lnTo>
                  <a:lnTo>
                    <a:pt x="212725" y="1770063"/>
                  </a:lnTo>
                  <a:lnTo>
                    <a:pt x="206375" y="1758951"/>
                  </a:lnTo>
                  <a:lnTo>
                    <a:pt x="203200" y="1744663"/>
                  </a:lnTo>
                  <a:lnTo>
                    <a:pt x="206375" y="1728788"/>
                  </a:lnTo>
                  <a:lnTo>
                    <a:pt x="212725" y="1717675"/>
                  </a:lnTo>
                  <a:lnTo>
                    <a:pt x="223838" y="1711325"/>
                  </a:lnTo>
                  <a:lnTo>
                    <a:pt x="238125" y="1708150"/>
                  </a:lnTo>
                  <a:close/>
                  <a:moveTo>
                    <a:pt x="301626" y="1609725"/>
                  </a:moveTo>
                  <a:lnTo>
                    <a:pt x="1068388" y="1609725"/>
                  </a:lnTo>
                  <a:lnTo>
                    <a:pt x="1084264" y="1612900"/>
                  </a:lnTo>
                  <a:lnTo>
                    <a:pt x="1095376" y="1620838"/>
                  </a:lnTo>
                  <a:lnTo>
                    <a:pt x="1104901" y="1633538"/>
                  </a:lnTo>
                  <a:lnTo>
                    <a:pt x="1108076" y="1644650"/>
                  </a:lnTo>
                  <a:lnTo>
                    <a:pt x="1104901" y="1660526"/>
                  </a:lnTo>
                  <a:lnTo>
                    <a:pt x="1095376" y="1671638"/>
                  </a:lnTo>
                  <a:lnTo>
                    <a:pt x="1084264" y="1681163"/>
                  </a:lnTo>
                  <a:lnTo>
                    <a:pt x="1068388" y="1684338"/>
                  </a:lnTo>
                  <a:lnTo>
                    <a:pt x="301626" y="1684338"/>
                  </a:lnTo>
                  <a:lnTo>
                    <a:pt x="287338" y="1681163"/>
                  </a:lnTo>
                  <a:lnTo>
                    <a:pt x="274638" y="1671638"/>
                  </a:lnTo>
                  <a:lnTo>
                    <a:pt x="268288" y="1660526"/>
                  </a:lnTo>
                  <a:lnTo>
                    <a:pt x="265113" y="1644650"/>
                  </a:lnTo>
                  <a:lnTo>
                    <a:pt x="268288" y="1633538"/>
                  </a:lnTo>
                  <a:lnTo>
                    <a:pt x="274638" y="1620838"/>
                  </a:lnTo>
                  <a:lnTo>
                    <a:pt x="287338" y="1612900"/>
                  </a:lnTo>
                  <a:lnTo>
                    <a:pt x="301626" y="1609725"/>
                  </a:lnTo>
                  <a:close/>
                  <a:moveTo>
                    <a:pt x="254001" y="1511300"/>
                  </a:moveTo>
                  <a:lnTo>
                    <a:pt x="1020764" y="1511300"/>
                  </a:lnTo>
                  <a:lnTo>
                    <a:pt x="1036638" y="1514475"/>
                  </a:lnTo>
                  <a:lnTo>
                    <a:pt x="1047751" y="1522413"/>
                  </a:lnTo>
                  <a:lnTo>
                    <a:pt x="1057276" y="1535113"/>
                  </a:lnTo>
                  <a:lnTo>
                    <a:pt x="1060451" y="1549401"/>
                  </a:lnTo>
                  <a:lnTo>
                    <a:pt x="1057276" y="1562101"/>
                  </a:lnTo>
                  <a:lnTo>
                    <a:pt x="1047751" y="1573213"/>
                  </a:lnTo>
                  <a:lnTo>
                    <a:pt x="1036638" y="1582738"/>
                  </a:lnTo>
                  <a:lnTo>
                    <a:pt x="1020764" y="1585913"/>
                  </a:lnTo>
                  <a:lnTo>
                    <a:pt x="254001" y="1585913"/>
                  </a:lnTo>
                  <a:lnTo>
                    <a:pt x="238126" y="1582738"/>
                  </a:lnTo>
                  <a:lnTo>
                    <a:pt x="227013" y="1573213"/>
                  </a:lnTo>
                  <a:lnTo>
                    <a:pt x="220663" y="1562101"/>
                  </a:lnTo>
                  <a:lnTo>
                    <a:pt x="217488" y="1549401"/>
                  </a:lnTo>
                  <a:lnTo>
                    <a:pt x="220663" y="1535113"/>
                  </a:lnTo>
                  <a:lnTo>
                    <a:pt x="227013" y="1522413"/>
                  </a:lnTo>
                  <a:lnTo>
                    <a:pt x="238126" y="1514475"/>
                  </a:lnTo>
                  <a:lnTo>
                    <a:pt x="254001" y="1511300"/>
                  </a:lnTo>
                  <a:close/>
                  <a:moveTo>
                    <a:pt x="274638" y="1412875"/>
                  </a:moveTo>
                  <a:lnTo>
                    <a:pt x="1041400" y="1412875"/>
                  </a:lnTo>
                  <a:lnTo>
                    <a:pt x="1057276" y="1416050"/>
                  </a:lnTo>
                  <a:lnTo>
                    <a:pt x="1068388" y="1423988"/>
                  </a:lnTo>
                  <a:lnTo>
                    <a:pt x="1077913" y="1436688"/>
                  </a:lnTo>
                  <a:lnTo>
                    <a:pt x="1081088" y="1450976"/>
                  </a:lnTo>
                  <a:lnTo>
                    <a:pt x="1077913" y="1466851"/>
                  </a:lnTo>
                  <a:lnTo>
                    <a:pt x="1068388" y="1477963"/>
                  </a:lnTo>
                  <a:lnTo>
                    <a:pt x="1057276" y="1484313"/>
                  </a:lnTo>
                  <a:lnTo>
                    <a:pt x="1041400" y="1487488"/>
                  </a:lnTo>
                  <a:lnTo>
                    <a:pt x="274638" y="1487488"/>
                  </a:lnTo>
                  <a:lnTo>
                    <a:pt x="260350" y="1484313"/>
                  </a:lnTo>
                  <a:lnTo>
                    <a:pt x="247650" y="1477963"/>
                  </a:lnTo>
                  <a:lnTo>
                    <a:pt x="238126" y="1466851"/>
                  </a:lnTo>
                  <a:lnTo>
                    <a:pt x="236538" y="1450976"/>
                  </a:lnTo>
                  <a:lnTo>
                    <a:pt x="238126" y="1436688"/>
                  </a:lnTo>
                  <a:lnTo>
                    <a:pt x="247650" y="1423988"/>
                  </a:lnTo>
                  <a:lnTo>
                    <a:pt x="260350" y="1416050"/>
                  </a:lnTo>
                  <a:lnTo>
                    <a:pt x="274638" y="1412875"/>
                  </a:lnTo>
                  <a:close/>
                  <a:moveTo>
                    <a:pt x="3359150" y="0"/>
                  </a:moveTo>
                  <a:lnTo>
                    <a:pt x="3403600" y="3175"/>
                  </a:lnTo>
                  <a:lnTo>
                    <a:pt x="3449638" y="6350"/>
                  </a:lnTo>
                  <a:lnTo>
                    <a:pt x="3494088" y="17462"/>
                  </a:lnTo>
                  <a:lnTo>
                    <a:pt x="3535362" y="30162"/>
                  </a:lnTo>
                  <a:lnTo>
                    <a:pt x="3579814" y="50800"/>
                  </a:lnTo>
                  <a:lnTo>
                    <a:pt x="3619500" y="71437"/>
                  </a:lnTo>
                  <a:lnTo>
                    <a:pt x="3654426" y="98425"/>
                  </a:lnTo>
                  <a:lnTo>
                    <a:pt x="3687762" y="128587"/>
                  </a:lnTo>
                  <a:lnTo>
                    <a:pt x="3717926" y="158750"/>
                  </a:lnTo>
                  <a:lnTo>
                    <a:pt x="3744914" y="193675"/>
                  </a:lnTo>
                  <a:lnTo>
                    <a:pt x="3768726" y="230187"/>
                  </a:lnTo>
                  <a:lnTo>
                    <a:pt x="3789362" y="268287"/>
                  </a:lnTo>
                  <a:lnTo>
                    <a:pt x="3803650" y="311150"/>
                  </a:lnTo>
                  <a:lnTo>
                    <a:pt x="3816350" y="352425"/>
                  </a:lnTo>
                  <a:lnTo>
                    <a:pt x="3822700" y="393700"/>
                  </a:lnTo>
                  <a:lnTo>
                    <a:pt x="3827462" y="439737"/>
                  </a:lnTo>
                  <a:lnTo>
                    <a:pt x="3825876" y="484187"/>
                  </a:lnTo>
                  <a:lnTo>
                    <a:pt x="3822700" y="528637"/>
                  </a:lnTo>
                  <a:lnTo>
                    <a:pt x="3813176" y="573087"/>
                  </a:lnTo>
                  <a:lnTo>
                    <a:pt x="3798888" y="615950"/>
                  </a:lnTo>
                  <a:lnTo>
                    <a:pt x="3776662" y="660400"/>
                  </a:lnTo>
                  <a:lnTo>
                    <a:pt x="3756026" y="698500"/>
                  </a:lnTo>
                  <a:lnTo>
                    <a:pt x="3729038" y="735012"/>
                  </a:lnTo>
                  <a:lnTo>
                    <a:pt x="3702050" y="768350"/>
                  </a:lnTo>
                  <a:lnTo>
                    <a:pt x="3670300" y="796925"/>
                  </a:lnTo>
                  <a:lnTo>
                    <a:pt x="3633788" y="823912"/>
                  </a:lnTo>
                  <a:lnTo>
                    <a:pt x="3598862" y="847724"/>
                  </a:lnTo>
                  <a:lnTo>
                    <a:pt x="3606800" y="844549"/>
                  </a:lnTo>
                  <a:lnTo>
                    <a:pt x="3633788" y="842962"/>
                  </a:lnTo>
                  <a:lnTo>
                    <a:pt x="3675062" y="839787"/>
                  </a:lnTo>
                  <a:lnTo>
                    <a:pt x="3721100" y="839787"/>
                  </a:lnTo>
                  <a:lnTo>
                    <a:pt x="3765550" y="842962"/>
                  </a:lnTo>
                  <a:lnTo>
                    <a:pt x="3810000" y="850899"/>
                  </a:lnTo>
                  <a:lnTo>
                    <a:pt x="3857626" y="863599"/>
                  </a:lnTo>
                  <a:lnTo>
                    <a:pt x="3902076" y="881062"/>
                  </a:lnTo>
                  <a:lnTo>
                    <a:pt x="3948112" y="904874"/>
                  </a:lnTo>
                  <a:lnTo>
                    <a:pt x="3989388" y="935037"/>
                  </a:lnTo>
                  <a:lnTo>
                    <a:pt x="4019550" y="958849"/>
                  </a:lnTo>
                  <a:lnTo>
                    <a:pt x="4046538" y="982662"/>
                  </a:lnTo>
                  <a:lnTo>
                    <a:pt x="4070350" y="1009649"/>
                  </a:lnTo>
                  <a:lnTo>
                    <a:pt x="4094162" y="1039812"/>
                  </a:lnTo>
                  <a:lnTo>
                    <a:pt x="4117976" y="1068387"/>
                  </a:lnTo>
                  <a:lnTo>
                    <a:pt x="4138612" y="1101724"/>
                  </a:lnTo>
                  <a:lnTo>
                    <a:pt x="4179888" y="1169987"/>
                  </a:lnTo>
                  <a:lnTo>
                    <a:pt x="4216400" y="1243012"/>
                  </a:lnTo>
                  <a:lnTo>
                    <a:pt x="4249738" y="1319212"/>
                  </a:lnTo>
                  <a:lnTo>
                    <a:pt x="4278312" y="1400174"/>
                  </a:lnTo>
                  <a:lnTo>
                    <a:pt x="4305300" y="1484312"/>
                  </a:lnTo>
                  <a:lnTo>
                    <a:pt x="4329112" y="1568450"/>
                  </a:lnTo>
                  <a:lnTo>
                    <a:pt x="4352926" y="1654175"/>
                  </a:lnTo>
                  <a:lnTo>
                    <a:pt x="4395788" y="1824038"/>
                  </a:lnTo>
                  <a:lnTo>
                    <a:pt x="4433888" y="1989138"/>
                  </a:lnTo>
                  <a:lnTo>
                    <a:pt x="4451910" y="2059780"/>
                  </a:lnTo>
                  <a:lnTo>
                    <a:pt x="4606926" y="935037"/>
                  </a:lnTo>
                  <a:lnTo>
                    <a:pt x="4610100" y="919162"/>
                  </a:lnTo>
                  <a:lnTo>
                    <a:pt x="4616450" y="908049"/>
                  </a:lnTo>
                  <a:lnTo>
                    <a:pt x="4625976" y="898524"/>
                  </a:lnTo>
                  <a:lnTo>
                    <a:pt x="4633914" y="890587"/>
                  </a:lnTo>
                  <a:lnTo>
                    <a:pt x="4646614" y="881062"/>
                  </a:lnTo>
                  <a:lnTo>
                    <a:pt x="4657726" y="877887"/>
                  </a:lnTo>
                  <a:lnTo>
                    <a:pt x="4670426" y="874712"/>
                  </a:lnTo>
                  <a:lnTo>
                    <a:pt x="4684714" y="874712"/>
                  </a:lnTo>
                  <a:lnTo>
                    <a:pt x="4697414" y="877887"/>
                  </a:lnTo>
                  <a:lnTo>
                    <a:pt x="4708526" y="884237"/>
                  </a:lnTo>
                  <a:lnTo>
                    <a:pt x="4721226" y="892174"/>
                  </a:lnTo>
                  <a:lnTo>
                    <a:pt x="4729162" y="901699"/>
                  </a:lnTo>
                  <a:lnTo>
                    <a:pt x="4735514" y="914399"/>
                  </a:lnTo>
                  <a:lnTo>
                    <a:pt x="4738688" y="925512"/>
                  </a:lnTo>
                  <a:lnTo>
                    <a:pt x="4741862" y="938212"/>
                  </a:lnTo>
                  <a:lnTo>
                    <a:pt x="4741862" y="952499"/>
                  </a:lnTo>
                  <a:lnTo>
                    <a:pt x="4538662" y="2415850"/>
                  </a:lnTo>
                  <a:lnTo>
                    <a:pt x="4538662" y="3765551"/>
                  </a:lnTo>
                  <a:lnTo>
                    <a:pt x="4535488" y="3779838"/>
                  </a:lnTo>
                  <a:lnTo>
                    <a:pt x="4532314" y="3792538"/>
                  </a:lnTo>
                  <a:lnTo>
                    <a:pt x="4527550" y="3803651"/>
                  </a:lnTo>
                  <a:lnTo>
                    <a:pt x="4518026" y="3813176"/>
                  </a:lnTo>
                  <a:lnTo>
                    <a:pt x="4508500" y="3821113"/>
                  </a:lnTo>
                  <a:lnTo>
                    <a:pt x="4497388" y="3827463"/>
                  </a:lnTo>
                  <a:lnTo>
                    <a:pt x="4484688" y="3833813"/>
                  </a:lnTo>
                  <a:lnTo>
                    <a:pt x="4470400" y="3833813"/>
                  </a:lnTo>
                  <a:lnTo>
                    <a:pt x="4454526" y="3833813"/>
                  </a:lnTo>
                  <a:lnTo>
                    <a:pt x="4443414" y="3827463"/>
                  </a:lnTo>
                  <a:lnTo>
                    <a:pt x="4430714" y="3821113"/>
                  </a:lnTo>
                  <a:lnTo>
                    <a:pt x="4422776" y="3813176"/>
                  </a:lnTo>
                  <a:lnTo>
                    <a:pt x="4413250" y="3803651"/>
                  </a:lnTo>
                  <a:lnTo>
                    <a:pt x="4406900" y="3792538"/>
                  </a:lnTo>
                  <a:lnTo>
                    <a:pt x="4403726" y="3779838"/>
                  </a:lnTo>
                  <a:lnTo>
                    <a:pt x="4402138" y="3765551"/>
                  </a:lnTo>
                  <a:lnTo>
                    <a:pt x="4402138" y="2505075"/>
                  </a:lnTo>
                  <a:lnTo>
                    <a:pt x="4398962" y="2493962"/>
                  </a:lnTo>
                  <a:lnTo>
                    <a:pt x="4395788" y="2478087"/>
                  </a:lnTo>
                  <a:lnTo>
                    <a:pt x="4395788" y="2474913"/>
                  </a:lnTo>
                  <a:lnTo>
                    <a:pt x="4386264" y="2493963"/>
                  </a:lnTo>
                  <a:lnTo>
                    <a:pt x="4378326" y="2511425"/>
                  </a:lnTo>
                  <a:lnTo>
                    <a:pt x="4365626" y="2528888"/>
                  </a:lnTo>
                  <a:lnTo>
                    <a:pt x="4351338" y="2544763"/>
                  </a:lnTo>
                  <a:lnTo>
                    <a:pt x="4335464" y="2559050"/>
                  </a:lnTo>
                  <a:lnTo>
                    <a:pt x="4321176" y="2570163"/>
                  </a:lnTo>
                  <a:lnTo>
                    <a:pt x="4302126" y="2579688"/>
                  </a:lnTo>
                  <a:lnTo>
                    <a:pt x="4284664" y="2589213"/>
                  </a:lnTo>
                  <a:lnTo>
                    <a:pt x="4264026" y="2597150"/>
                  </a:lnTo>
                  <a:lnTo>
                    <a:pt x="4243388" y="2603500"/>
                  </a:lnTo>
                  <a:lnTo>
                    <a:pt x="4222750" y="2606675"/>
                  </a:lnTo>
                  <a:lnTo>
                    <a:pt x="3565526" y="2677005"/>
                  </a:lnTo>
                  <a:lnTo>
                    <a:pt x="3565526" y="3765551"/>
                  </a:lnTo>
                  <a:lnTo>
                    <a:pt x="3565526" y="3779838"/>
                  </a:lnTo>
                  <a:lnTo>
                    <a:pt x="3559176" y="3792538"/>
                  </a:lnTo>
                  <a:lnTo>
                    <a:pt x="3552826" y="3803651"/>
                  </a:lnTo>
                  <a:lnTo>
                    <a:pt x="3548064" y="3813176"/>
                  </a:lnTo>
                  <a:lnTo>
                    <a:pt x="3535364" y="3821113"/>
                  </a:lnTo>
                  <a:lnTo>
                    <a:pt x="3524250" y="3827463"/>
                  </a:lnTo>
                  <a:lnTo>
                    <a:pt x="3511550" y="3833813"/>
                  </a:lnTo>
                  <a:lnTo>
                    <a:pt x="3500438" y="3833813"/>
                  </a:lnTo>
                  <a:lnTo>
                    <a:pt x="3484564" y="3833813"/>
                  </a:lnTo>
                  <a:lnTo>
                    <a:pt x="3473450" y="3827463"/>
                  </a:lnTo>
                  <a:lnTo>
                    <a:pt x="3460750" y="3821113"/>
                  </a:lnTo>
                  <a:lnTo>
                    <a:pt x="3451226" y="3813176"/>
                  </a:lnTo>
                  <a:lnTo>
                    <a:pt x="3443288" y="3803651"/>
                  </a:lnTo>
                  <a:lnTo>
                    <a:pt x="3436938" y="3792538"/>
                  </a:lnTo>
                  <a:lnTo>
                    <a:pt x="3430588" y="3779838"/>
                  </a:lnTo>
                  <a:lnTo>
                    <a:pt x="3430588" y="3765551"/>
                  </a:lnTo>
                  <a:lnTo>
                    <a:pt x="3430588" y="2920423"/>
                  </a:lnTo>
                  <a:lnTo>
                    <a:pt x="3355976" y="3582988"/>
                  </a:lnTo>
                  <a:lnTo>
                    <a:pt x="3349626" y="3603625"/>
                  </a:lnTo>
                  <a:lnTo>
                    <a:pt x="3348038" y="3624263"/>
                  </a:lnTo>
                  <a:lnTo>
                    <a:pt x="3338514" y="3643313"/>
                  </a:lnTo>
                  <a:lnTo>
                    <a:pt x="3328988" y="3663950"/>
                  </a:lnTo>
                  <a:lnTo>
                    <a:pt x="3317876" y="3678238"/>
                  </a:lnTo>
                  <a:lnTo>
                    <a:pt x="3305176" y="3695700"/>
                  </a:lnTo>
                  <a:lnTo>
                    <a:pt x="3290888" y="3711575"/>
                  </a:lnTo>
                  <a:lnTo>
                    <a:pt x="3275014" y="3722688"/>
                  </a:lnTo>
                  <a:lnTo>
                    <a:pt x="3260726" y="3735388"/>
                  </a:lnTo>
                  <a:lnTo>
                    <a:pt x="3243262" y="3746500"/>
                  </a:lnTo>
                  <a:lnTo>
                    <a:pt x="3222626" y="3756025"/>
                  </a:lnTo>
                  <a:lnTo>
                    <a:pt x="3203576" y="3762375"/>
                  </a:lnTo>
                  <a:lnTo>
                    <a:pt x="3182938" y="3768725"/>
                  </a:lnTo>
                  <a:lnTo>
                    <a:pt x="3162300" y="3771900"/>
                  </a:lnTo>
                  <a:lnTo>
                    <a:pt x="3141662" y="3771900"/>
                  </a:lnTo>
                  <a:lnTo>
                    <a:pt x="3121026" y="3771900"/>
                  </a:lnTo>
                  <a:lnTo>
                    <a:pt x="3097214" y="3765550"/>
                  </a:lnTo>
                  <a:lnTo>
                    <a:pt x="3078162" y="3759200"/>
                  </a:lnTo>
                  <a:lnTo>
                    <a:pt x="3057526" y="3752850"/>
                  </a:lnTo>
                  <a:lnTo>
                    <a:pt x="3040062" y="3744913"/>
                  </a:lnTo>
                  <a:lnTo>
                    <a:pt x="3022600" y="3732213"/>
                  </a:lnTo>
                  <a:lnTo>
                    <a:pt x="3003550" y="3721100"/>
                  </a:lnTo>
                  <a:lnTo>
                    <a:pt x="2989263" y="3705225"/>
                  </a:lnTo>
                  <a:lnTo>
                    <a:pt x="2976563" y="3690938"/>
                  </a:lnTo>
                  <a:lnTo>
                    <a:pt x="2965450" y="3671888"/>
                  </a:lnTo>
                  <a:lnTo>
                    <a:pt x="2952750" y="3657600"/>
                  </a:lnTo>
                  <a:lnTo>
                    <a:pt x="2947988" y="3636963"/>
                  </a:lnTo>
                  <a:lnTo>
                    <a:pt x="2938463" y="3619500"/>
                  </a:lnTo>
                  <a:lnTo>
                    <a:pt x="2935288" y="3597275"/>
                  </a:lnTo>
                  <a:lnTo>
                    <a:pt x="2932113" y="3576638"/>
                  </a:lnTo>
                  <a:lnTo>
                    <a:pt x="2928938" y="3556000"/>
                  </a:lnTo>
                  <a:lnTo>
                    <a:pt x="2932113" y="3532188"/>
                  </a:lnTo>
                  <a:lnTo>
                    <a:pt x="3051176" y="2478087"/>
                  </a:lnTo>
                  <a:lnTo>
                    <a:pt x="3054350" y="2457450"/>
                  </a:lnTo>
                  <a:lnTo>
                    <a:pt x="3060700" y="2436812"/>
                  </a:lnTo>
                  <a:lnTo>
                    <a:pt x="3070226" y="2416175"/>
                  </a:lnTo>
                  <a:lnTo>
                    <a:pt x="3078162" y="2397125"/>
                  </a:lnTo>
                  <a:lnTo>
                    <a:pt x="3087688" y="2379662"/>
                  </a:lnTo>
                  <a:lnTo>
                    <a:pt x="3101976" y="2365375"/>
                  </a:lnTo>
                  <a:lnTo>
                    <a:pt x="3114676" y="2349500"/>
                  </a:lnTo>
                  <a:lnTo>
                    <a:pt x="3128962" y="2335212"/>
                  </a:lnTo>
                  <a:lnTo>
                    <a:pt x="3148014" y="2322512"/>
                  </a:lnTo>
                  <a:lnTo>
                    <a:pt x="3165476" y="2314575"/>
                  </a:lnTo>
                  <a:lnTo>
                    <a:pt x="3182938" y="2305050"/>
                  </a:lnTo>
                  <a:lnTo>
                    <a:pt x="3203576" y="2298700"/>
                  </a:lnTo>
                  <a:lnTo>
                    <a:pt x="3222626" y="2293937"/>
                  </a:lnTo>
                  <a:lnTo>
                    <a:pt x="3243262" y="2290762"/>
                  </a:lnTo>
                  <a:lnTo>
                    <a:pt x="3260726" y="2290762"/>
                  </a:lnTo>
                  <a:lnTo>
                    <a:pt x="3273426" y="2284412"/>
                  </a:lnTo>
                  <a:lnTo>
                    <a:pt x="3294064" y="2281237"/>
                  </a:lnTo>
                  <a:lnTo>
                    <a:pt x="3314700" y="2274887"/>
                  </a:lnTo>
                  <a:lnTo>
                    <a:pt x="3690474" y="2234675"/>
                  </a:lnTo>
                  <a:lnTo>
                    <a:pt x="3667126" y="2144713"/>
                  </a:lnTo>
                  <a:lnTo>
                    <a:pt x="3609976" y="1931988"/>
                  </a:lnTo>
                  <a:lnTo>
                    <a:pt x="3582988" y="1827213"/>
                  </a:lnTo>
                  <a:lnTo>
                    <a:pt x="3549650" y="1722437"/>
                  </a:lnTo>
                  <a:lnTo>
                    <a:pt x="3514726" y="1620837"/>
                  </a:lnTo>
                  <a:lnTo>
                    <a:pt x="3475038" y="1525587"/>
                  </a:lnTo>
                  <a:lnTo>
                    <a:pt x="3459802" y="1481266"/>
                  </a:lnTo>
                  <a:lnTo>
                    <a:pt x="3457576" y="1484313"/>
                  </a:lnTo>
                  <a:lnTo>
                    <a:pt x="3406776" y="1570038"/>
                  </a:lnTo>
                  <a:lnTo>
                    <a:pt x="3359150" y="1660525"/>
                  </a:lnTo>
                  <a:lnTo>
                    <a:pt x="3341750" y="1690108"/>
                  </a:lnTo>
                  <a:lnTo>
                    <a:pt x="3341688" y="1690688"/>
                  </a:lnTo>
                  <a:lnTo>
                    <a:pt x="3328988" y="1717675"/>
                  </a:lnTo>
                  <a:lnTo>
                    <a:pt x="3317876" y="1744663"/>
                  </a:lnTo>
                  <a:lnTo>
                    <a:pt x="3297238" y="1765300"/>
                  </a:lnTo>
                  <a:lnTo>
                    <a:pt x="3275014" y="1782763"/>
                  </a:lnTo>
                  <a:lnTo>
                    <a:pt x="3249614" y="1797050"/>
                  </a:lnTo>
                  <a:lnTo>
                    <a:pt x="3219450" y="1806575"/>
                  </a:lnTo>
                  <a:lnTo>
                    <a:pt x="2603954" y="1993900"/>
                  </a:lnTo>
                  <a:lnTo>
                    <a:pt x="2606676" y="1993900"/>
                  </a:lnTo>
                  <a:lnTo>
                    <a:pt x="2619376" y="1993900"/>
                  </a:lnTo>
                  <a:lnTo>
                    <a:pt x="2633663" y="2000250"/>
                  </a:lnTo>
                  <a:lnTo>
                    <a:pt x="2646363" y="2006600"/>
                  </a:lnTo>
                  <a:lnTo>
                    <a:pt x="2654300" y="2016125"/>
                  </a:lnTo>
                  <a:lnTo>
                    <a:pt x="2663826" y="2024063"/>
                  </a:lnTo>
                  <a:lnTo>
                    <a:pt x="2670176" y="2036763"/>
                  </a:lnTo>
                  <a:lnTo>
                    <a:pt x="2671763" y="2047875"/>
                  </a:lnTo>
                  <a:lnTo>
                    <a:pt x="2674938" y="2063751"/>
                  </a:lnTo>
                  <a:lnTo>
                    <a:pt x="2671763" y="2074863"/>
                  </a:lnTo>
                  <a:lnTo>
                    <a:pt x="2670176" y="2087563"/>
                  </a:lnTo>
                  <a:lnTo>
                    <a:pt x="2663826" y="2098676"/>
                  </a:lnTo>
                  <a:lnTo>
                    <a:pt x="2654300" y="2111375"/>
                  </a:lnTo>
                  <a:lnTo>
                    <a:pt x="3027362" y="2111375"/>
                  </a:lnTo>
                  <a:lnTo>
                    <a:pt x="3040062" y="2111375"/>
                  </a:lnTo>
                  <a:lnTo>
                    <a:pt x="3054350" y="2114550"/>
                  </a:lnTo>
                  <a:lnTo>
                    <a:pt x="3063876" y="2119313"/>
                  </a:lnTo>
                  <a:lnTo>
                    <a:pt x="3074988" y="2128838"/>
                  </a:lnTo>
                  <a:lnTo>
                    <a:pt x="3084514" y="2141538"/>
                  </a:lnTo>
                  <a:lnTo>
                    <a:pt x="3090862" y="2149475"/>
                  </a:lnTo>
                  <a:lnTo>
                    <a:pt x="3094038" y="2165350"/>
                  </a:lnTo>
                  <a:lnTo>
                    <a:pt x="3094038" y="2176463"/>
                  </a:lnTo>
                  <a:lnTo>
                    <a:pt x="3094038" y="2192338"/>
                  </a:lnTo>
                  <a:lnTo>
                    <a:pt x="3090862" y="2203450"/>
                  </a:lnTo>
                  <a:lnTo>
                    <a:pt x="3084514" y="2216150"/>
                  </a:lnTo>
                  <a:lnTo>
                    <a:pt x="3074988" y="2224088"/>
                  </a:lnTo>
                  <a:lnTo>
                    <a:pt x="3063876" y="2233613"/>
                  </a:lnTo>
                  <a:lnTo>
                    <a:pt x="3054350" y="2239963"/>
                  </a:lnTo>
                  <a:lnTo>
                    <a:pt x="3040062" y="2243138"/>
                  </a:lnTo>
                  <a:lnTo>
                    <a:pt x="3027362" y="2244725"/>
                  </a:lnTo>
                  <a:lnTo>
                    <a:pt x="2857501" y="2244725"/>
                  </a:lnTo>
                  <a:lnTo>
                    <a:pt x="2857501" y="3765551"/>
                  </a:lnTo>
                  <a:lnTo>
                    <a:pt x="2857501" y="3779838"/>
                  </a:lnTo>
                  <a:lnTo>
                    <a:pt x="2851151" y="3792538"/>
                  </a:lnTo>
                  <a:lnTo>
                    <a:pt x="2846388" y="3803651"/>
                  </a:lnTo>
                  <a:lnTo>
                    <a:pt x="2836863" y="3813176"/>
                  </a:lnTo>
                  <a:lnTo>
                    <a:pt x="2827338" y="3821113"/>
                  </a:lnTo>
                  <a:lnTo>
                    <a:pt x="2816226" y="3827463"/>
                  </a:lnTo>
                  <a:lnTo>
                    <a:pt x="2803526" y="3833813"/>
                  </a:lnTo>
                  <a:lnTo>
                    <a:pt x="2789238" y="3833813"/>
                  </a:lnTo>
                  <a:lnTo>
                    <a:pt x="2776538" y="3833813"/>
                  </a:lnTo>
                  <a:lnTo>
                    <a:pt x="2765426" y="3827463"/>
                  </a:lnTo>
                  <a:lnTo>
                    <a:pt x="2752726" y="3821113"/>
                  </a:lnTo>
                  <a:lnTo>
                    <a:pt x="2741613" y="3813176"/>
                  </a:lnTo>
                  <a:lnTo>
                    <a:pt x="2735263" y="3803651"/>
                  </a:lnTo>
                  <a:lnTo>
                    <a:pt x="2728913" y="3792538"/>
                  </a:lnTo>
                  <a:lnTo>
                    <a:pt x="2722563" y="3779838"/>
                  </a:lnTo>
                  <a:lnTo>
                    <a:pt x="2722563" y="3765551"/>
                  </a:lnTo>
                  <a:lnTo>
                    <a:pt x="2722563" y="2244725"/>
                  </a:lnTo>
                  <a:lnTo>
                    <a:pt x="274638" y="2244725"/>
                  </a:lnTo>
                  <a:lnTo>
                    <a:pt x="274638" y="3765551"/>
                  </a:lnTo>
                  <a:lnTo>
                    <a:pt x="271463" y="3779838"/>
                  </a:lnTo>
                  <a:lnTo>
                    <a:pt x="268288" y="3792538"/>
                  </a:lnTo>
                  <a:lnTo>
                    <a:pt x="263526" y="3803651"/>
                  </a:lnTo>
                  <a:lnTo>
                    <a:pt x="254000" y="3813176"/>
                  </a:lnTo>
                  <a:lnTo>
                    <a:pt x="244476" y="3821113"/>
                  </a:lnTo>
                  <a:lnTo>
                    <a:pt x="233363" y="3827463"/>
                  </a:lnTo>
                  <a:lnTo>
                    <a:pt x="217488" y="3833813"/>
                  </a:lnTo>
                  <a:lnTo>
                    <a:pt x="206376" y="3833813"/>
                  </a:lnTo>
                  <a:lnTo>
                    <a:pt x="190500" y="3833813"/>
                  </a:lnTo>
                  <a:lnTo>
                    <a:pt x="179388" y="3827463"/>
                  </a:lnTo>
                  <a:lnTo>
                    <a:pt x="166688" y="3821113"/>
                  </a:lnTo>
                  <a:lnTo>
                    <a:pt x="158750" y="3813176"/>
                  </a:lnTo>
                  <a:lnTo>
                    <a:pt x="149226" y="3803651"/>
                  </a:lnTo>
                  <a:lnTo>
                    <a:pt x="142876" y="3792538"/>
                  </a:lnTo>
                  <a:lnTo>
                    <a:pt x="139700" y="3779838"/>
                  </a:lnTo>
                  <a:lnTo>
                    <a:pt x="138113" y="3765551"/>
                  </a:lnTo>
                  <a:lnTo>
                    <a:pt x="138113" y="2244725"/>
                  </a:lnTo>
                  <a:lnTo>
                    <a:pt x="68263" y="2244725"/>
                  </a:lnTo>
                  <a:lnTo>
                    <a:pt x="53975" y="2243138"/>
                  </a:lnTo>
                  <a:lnTo>
                    <a:pt x="41275" y="2239963"/>
                  </a:lnTo>
                  <a:lnTo>
                    <a:pt x="30163" y="2233613"/>
                  </a:lnTo>
                  <a:lnTo>
                    <a:pt x="20638" y="2224088"/>
                  </a:lnTo>
                  <a:lnTo>
                    <a:pt x="12700" y="2216150"/>
                  </a:lnTo>
                  <a:lnTo>
                    <a:pt x="6350" y="2203450"/>
                  </a:lnTo>
                  <a:lnTo>
                    <a:pt x="0" y="2192338"/>
                  </a:lnTo>
                  <a:lnTo>
                    <a:pt x="0" y="2176463"/>
                  </a:lnTo>
                  <a:lnTo>
                    <a:pt x="0" y="2165350"/>
                  </a:lnTo>
                  <a:lnTo>
                    <a:pt x="6350" y="2149475"/>
                  </a:lnTo>
                  <a:lnTo>
                    <a:pt x="12700" y="2141538"/>
                  </a:lnTo>
                  <a:lnTo>
                    <a:pt x="20638" y="2128838"/>
                  </a:lnTo>
                  <a:lnTo>
                    <a:pt x="30163" y="2119313"/>
                  </a:lnTo>
                  <a:lnTo>
                    <a:pt x="41275" y="2114550"/>
                  </a:lnTo>
                  <a:lnTo>
                    <a:pt x="53975" y="2111375"/>
                  </a:lnTo>
                  <a:lnTo>
                    <a:pt x="68263" y="2111375"/>
                  </a:lnTo>
                  <a:lnTo>
                    <a:pt x="1738313" y="2111375"/>
                  </a:lnTo>
                  <a:lnTo>
                    <a:pt x="1731963" y="2098676"/>
                  </a:lnTo>
                  <a:lnTo>
                    <a:pt x="1722438" y="2087563"/>
                  </a:lnTo>
                  <a:lnTo>
                    <a:pt x="1719263" y="2074863"/>
                  </a:lnTo>
                  <a:lnTo>
                    <a:pt x="1719263" y="2063751"/>
                  </a:lnTo>
                  <a:lnTo>
                    <a:pt x="1719263" y="2062529"/>
                  </a:lnTo>
                  <a:lnTo>
                    <a:pt x="1690688" y="2057400"/>
                  </a:lnTo>
                  <a:lnTo>
                    <a:pt x="1677988" y="2051050"/>
                  </a:lnTo>
                  <a:lnTo>
                    <a:pt x="1666875" y="2039937"/>
                  </a:lnTo>
                  <a:lnTo>
                    <a:pt x="1639888" y="2009775"/>
                  </a:lnTo>
                  <a:lnTo>
                    <a:pt x="1617662" y="1970087"/>
                  </a:lnTo>
                  <a:lnTo>
                    <a:pt x="1597025" y="1928812"/>
                  </a:lnTo>
                  <a:lnTo>
                    <a:pt x="1565275" y="1854200"/>
                  </a:lnTo>
                  <a:lnTo>
                    <a:pt x="1552575" y="1820862"/>
                  </a:lnTo>
                  <a:lnTo>
                    <a:pt x="1484312" y="1576387"/>
                  </a:lnTo>
                  <a:lnTo>
                    <a:pt x="1444625" y="1443037"/>
                  </a:lnTo>
                  <a:lnTo>
                    <a:pt x="1412875" y="1311274"/>
                  </a:lnTo>
                  <a:lnTo>
                    <a:pt x="1385888" y="1192212"/>
                  </a:lnTo>
                  <a:lnTo>
                    <a:pt x="1373188" y="1138237"/>
                  </a:lnTo>
                  <a:lnTo>
                    <a:pt x="1366838" y="1090612"/>
                  </a:lnTo>
                  <a:lnTo>
                    <a:pt x="1365250" y="1047749"/>
                  </a:lnTo>
                  <a:lnTo>
                    <a:pt x="1365250" y="1015999"/>
                  </a:lnTo>
                  <a:lnTo>
                    <a:pt x="1370012" y="989012"/>
                  </a:lnTo>
                  <a:lnTo>
                    <a:pt x="1376362" y="979487"/>
                  </a:lnTo>
                  <a:lnTo>
                    <a:pt x="1379538" y="973137"/>
                  </a:lnTo>
                  <a:lnTo>
                    <a:pt x="1460500" y="935037"/>
                  </a:lnTo>
                  <a:lnTo>
                    <a:pt x="1738957" y="2015573"/>
                  </a:lnTo>
                  <a:lnTo>
                    <a:pt x="1749426" y="2006600"/>
                  </a:lnTo>
                  <a:lnTo>
                    <a:pt x="1758950" y="2000250"/>
                  </a:lnTo>
                  <a:lnTo>
                    <a:pt x="1773238" y="1993900"/>
                  </a:lnTo>
                  <a:lnTo>
                    <a:pt x="1785938" y="1993900"/>
                  </a:lnTo>
                  <a:lnTo>
                    <a:pt x="2264305" y="1993900"/>
                  </a:lnTo>
                  <a:lnTo>
                    <a:pt x="2257426" y="1985963"/>
                  </a:lnTo>
                  <a:lnTo>
                    <a:pt x="2244726" y="1958975"/>
                  </a:lnTo>
                  <a:lnTo>
                    <a:pt x="2236788" y="1928813"/>
                  </a:lnTo>
                  <a:lnTo>
                    <a:pt x="2233613" y="1898650"/>
                  </a:lnTo>
                  <a:lnTo>
                    <a:pt x="2236788" y="1868488"/>
                  </a:lnTo>
                  <a:lnTo>
                    <a:pt x="2244726" y="1839913"/>
                  </a:lnTo>
                  <a:lnTo>
                    <a:pt x="2260600" y="1812925"/>
                  </a:lnTo>
                  <a:lnTo>
                    <a:pt x="2278063" y="1792288"/>
                  </a:lnTo>
                  <a:lnTo>
                    <a:pt x="2301876" y="1773238"/>
                  </a:lnTo>
                  <a:lnTo>
                    <a:pt x="2328863" y="1758950"/>
                  </a:lnTo>
                  <a:lnTo>
                    <a:pt x="2359026" y="1749425"/>
                  </a:lnTo>
                  <a:lnTo>
                    <a:pt x="3084708" y="1528565"/>
                  </a:lnTo>
                  <a:lnTo>
                    <a:pt x="3311526" y="1152524"/>
                  </a:lnTo>
                  <a:lnTo>
                    <a:pt x="3349626" y="1084262"/>
                  </a:lnTo>
                  <a:lnTo>
                    <a:pt x="3368676" y="1050924"/>
                  </a:lnTo>
                  <a:lnTo>
                    <a:pt x="3389314" y="1017587"/>
                  </a:lnTo>
                  <a:lnTo>
                    <a:pt x="3413126" y="989012"/>
                  </a:lnTo>
                  <a:lnTo>
                    <a:pt x="3436938" y="958849"/>
                  </a:lnTo>
                  <a:lnTo>
                    <a:pt x="3467100" y="935037"/>
                  </a:lnTo>
                  <a:lnTo>
                    <a:pt x="3467392" y="934856"/>
                  </a:lnTo>
                  <a:lnTo>
                    <a:pt x="3475038" y="925512"/>
                  </a:lnTo>
                  <a:lnTo>
                    <a:pt x="3490912" y="911224"/>
                  </a:lnTo>
                  <a:lnTo>
                    <a:pt x="3505200" y="895349"/>
                  </a:lnTo>
                  <a:lnTo>
                    <a:pt x="3522244" y="882567"/>
                  </a:lnTo>
                  <a:lnTo>
                    <a:pt x="3517900" y="884237"/>
                  </a:lnTo>
                  <a:lnTo>
                    <a:pt x="3475038" y="895350"/>
                  </a:lnTo>
                  <a:lnTo>
                    <a:pt x="3433762" y="901700"/>
                  </a:lnTo>
                  <a:lnTo>
                    <a:pt x="3389314" y="908050"/>
                  </a:lnTo>
                  <a:lnTo>
                    <a:pt x="3344862" y="904875"/>
                  </a:lnTo>
                  <a:lnTo>
                    <a:pt x="3302000" y="901700"/>
                  </a:lnTo>
                  <a:lnTo>
                    <a:pt x="3257550" y="890587"/>
                  </a:lnTo>
                  <a:lnTo>
                    <a:pt x="3213100" y="877887"/>
                  </a:lnTo>
                  <a:lnTo>
                    <a:pt x="3171826" y="857250"/>
                  </a:lnTo>
                  <a:lnTo>
                    <a:pt x="3128962" y="836612"/>
                  </a:lnTo>
                  <a:lnTo>
                    <a:pt x="3094038" y="809625"/>
                  </a:lnTo>
                  <a:lnTo>
                    <a:pt x="3060700" y="779462"/>
                  </a:lnTo>
                  <a:lnTo>
                    <a:pt x="3030538" y="749300"/>
                  </a:lnTo>
                  <a:lnTo>
                    <a:pt x="3003550" y="714375"/>
                  </a:lnTo>
                  <a:lnTo>
                    <a:pt x="2979738" y="677862"/>
                  </a:lnTo>
                  <a:lnTo>
                    <a:pt x="2962276" y="639762"/>
                  </a:lnTo>
                  <a:lnTo>
                    <a:pt x="2944813" y="596900"/>
                  </a:lnTo>
                  <a:lnTo>
                    <a:pt x="2932113" y="555625"/>
                  </a:lnTo>
                  <a:lnTo>
                    <a:pt x="2925763" y="514350"/>
                  </a:lnTo>
                  <a:lnTo>
                    <a:pt x="2922588" y="468312"/>
                  </a:lnTo>
                  <a:lnTo>
                    <a:pt x="2922588" y="427037"/>
                  </a:lnTo>
                  <a:lnTo>
                    <a:pt x="2925763" y="382587"/>
                  </a:lnTo>
                  <a:lnTo>
                    <a:pt x="2938463" y="338137"/>
                  </a:lnTo>
                  <a:lnTo>
                    <a:pt x="2952750" y="292100"/>
                  </a:lnTo>
                  <a:lnTo>
                    <a:pt x="2971800" y="250825"/>
                  </a:lnTo>
                  <a:lnTo>
                    <a:pt x="2992438" y="212725"/>
                  </a:lnTo>
                  <a:lnTo>
                    <a:pt x="3019426" y="173037"/>
                  </a:lnTo>
                  <a:lnTo>
                    <a:pt x="3048000" y="141287"/>
                  </a:lnTo>
                  <a:lnTo>
                    <a:pt x="3078162" y="111125"/>
                  </a:lnTo>
                  <a:lnTo>
                    <a:pt x="3114676" y="84137"/>
                  </a:lnTo>
                  <a:lnTo>
                    <a:pt x="3149600" y="60325"/>
                  </a:lnTo>
                  <a:lnTo>
                    <a:pt x="3189288" y="41275"/>
                  </a:lnTo>
                  <a:lnTo>
                    <a:pt x="3230562" y="23812"/>
                  </a:lnTo>
                  <a:lnTo>
                    <a:pt x="3273426" y="12700"/>
                  </a:lnTo>
                  <a:lnTo>
                    <a:pt x="3314700" y="6350"/>
                  </a:lnTo>
                  <a:lnTo>
                    <a:pt x="33591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40370" y="1904960"/>
              <a:ext cx="1723549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学习的个性化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9105" y="3416400"/>
            <a:ext cx="2776385" cy="676407"/>
            <a:chOff x="1299105" y="3416400"/>
            <a:chExt cx="2776385" cy="676407"/>
          </a:xfrm>
        </p:grpSpPr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299105" y="3416400"/>
              <a:ext cx="1010358" cy="676407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608422" y="3508383"/>
              <a:ext cx="1467068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碎片化学习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98106" y="4598177"/>
            <a:ext cx="3228455" cy="1106254"/>
            <a:chOff x="2098106" y="4598177"/>
            <a:chExt cx="3228455" cy="1106254"/>
          </a:xfrm>
        </p:grpSpPr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2098106" y="4598177"/>
              <a:ext cx="1096516" cy="1106254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46532" y="5146376"/>
              <a:ext cx="1980029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教学具有针对性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88224" y="3825044"/>
            <a:ext cx="1620957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因材施教</a:t>
            </a:r>
          </a:p>
        </p:txBody>
      </p:sp>
    </p:spTree>
    <p:extLst>
      <p:ext uri="{BB962C8B-B14F-4D97-AF65-F5344CB8AC3E}">
        <p14:creationId xmlns:p14="http://schemas.microsoft.com/office/powerpoint/2010/main" xmlns="" val="305007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A02-473F-4EFA-BE2A-6579A602AF9F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49463" y="179388"/>
            <a:ext cx="7094537" cy="700087"/>
          </a:xfrm>
        </p:spPr>
        <p:txBody>
          <a:bodyPr/>
          <a:lstStyle/>
          <a:p>
            <a:r>
              <a:rPr lang="zh-CN" altLang="en-US" dirty="0"/>
              <a:t>手机是课堂教学质量下降的原因？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80159" y="2857196"/>
            <a:ext cx="4572000" cy="3502797"/>
            <a:chOff x="4380159" y="2857196"/>
            <a:chExt cx="4572000" cy="3502797"/>
          </a:xfrm>
        </p:grpSpPr>
        <p:pic>
          <p:nvPicPr>
            <p:cNvPr id="4108" name="Picture 12" descr="http://news.k618.cn/pic/ylss/201411/W0201411045161344141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784" y="2857196"/>
              <a:ext cx="4524375" cy="3390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380159" y="6106077"/>
              <a:ext cx="4572000" cy="253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50" dirty="0"/>
                <a:t>http://news.k618.cn/pic/ylss/201411/t20141104_5719934.htm</a:t>
              </a:r>
              <a:endParaRPr lang="zh-CN" altLang="en-US" sz="105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3908" y="1124744"/>
            <a:ext cx="4742892" cy="3442568"/>
            <a:chOff x="133908" y="1124744"/>
            <a:chExt cx="4742892" cy="3442568"/>
          </a:xfrm>
        </p:grpSpPr>
        <p:pic>
          <p:nvPicPr>
            <p:cNvPr id="4100" name="Picture 4" descr="治不了上课玩手机？河北师范这招太狠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08" y="1124744"/>
              <a:ext cx="4742892" cy="32488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52400" y="4313396"/>
              <a:ext cx="4572000" cy="253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50" dirty="0"/>
                <a:t>http://news.yesky.com/itnews/67/41928067.shtml</a:t>
              </a:r>
              <a:endParaRPr lang="zh-CN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80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A438-4057-4FEF-8902-63CA2E846896}" type="datetime1">
              <a:rPr lang="zh-CN" altLang="en-US" smtClean="0"/>
              <a:pPr/>
              <a:t>2017/6/5 Monday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0" name="MH_Others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7944" y="-26583"/>
            <a:ext cx="7446056" cy="861060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0" i="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/>
              <a:t>翻转课堂教学：信息化教学的有效模式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9362" y="1002153"/>
            <a:ext cx="7543000" cy="2101772"/>
            <a:chOff x="-4141" y="0"/>
            <a:chExt cx="5181296" cy="1317625"/>
          </a:xfrm>
        </p:grpSpPr>
        <p:sp>
          <p:nvSpPr>
            <p:cNvPr id="12" name="文本框 2"/>
            <p:cNvSpPr txBox="1">
              <a:spLocks noChangeArrowheads="1"/>
            </p:cNvSpPr>
            <p:nvPr/>
          </p:nvSpPr>
          <p:spPr bwMode="auto">
            <a:xfrm>
              <a:off x="800100" y="76200"/>
              <a:ext cx="959485" cy="29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自学无保障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/>
            <p:cNvSpPr>
              <a:spLocks noChangeArrowheads="1"/>
            </p:cNvSpPr>
            <p:nvPr/>
          </p:nvSpPr>
          <p:spPr bwMode="auto">
            <a:xfrm>
              <a:off x="488950" y="12700"/>
              <a:ext cx="1543685" cy="1255395"/>
            </a:xfrm>
            <a:prstGeom prst="roundRect">
              <a:avLst>
                <a:gd name="adj" fmla="val 9407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99" t="11609" r="16887" b="10818"/>
            <a:stretch>
              <a:fillRect/>
            </a:stretch>
          </p:blipFill>
          <p:spPr bwMode="auto">
            <a:xfrm>
              <a:off x="457200" y="349250"/>
              <a:ext cx="692150" cy="7962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5" name="文本框 4"/>
            <p:cNvSpPr txBox="1">
              <a:spLocks noChangeArrowheads="1"/>
            </p:cNvSpPr>
            <p:nvPr/>
          </p:nvSpPr>
          <p:spPr bwMode="auto">
            <a:xfrm>
              <a:off x="419100" y="584200"/>
              <a:ext cx="816610" cy="24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课前预习</a:t>
              </a:r>
              <a:endParaRPr lang="zh-CN" sz="1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565150"/>
              <a:ext cx="516890" cy="35814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736738" y="906780"/>
              <a:ext cx="1160780" cy="36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课前准备</a:t>
              </a:r>
              <a:endParaRPr lang="zh-CN" sz="1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7" t="6149" r="21301" b="8948"/>
            <a:stretch>
              <a:fillRect/>
            </a:stretch>
          </p:blipFill>
          <p:spPr bwMode="auto">
            <a:xfrm>
              <a:off x="1612900" y="44450"/>
              <a:ext cx="240665" cy="3676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" name="文本框 10"/>
            <p:cNvSpPr txBox="1">
              <a:spLocks noChangeArrowheads="1"/>
            </p:cNvSpPr>
            <p:nvPr/>
          </p:nvSpPr>
          <p:spPr bwMode="auto">
            <a:xfrm>
              <a:off x="-4141" y="76200"/>
              <a:ext cx="347345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传统课堂教学</a:t>
              </a:r>
              <a:endParaRPr lang="zh-CN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6" t="7698" r="13989" b="6696"/>
            <a:stretch>
              <a:fillRect/>
            </a:stretch>
          </p:blipFill>
          <p:spPr bwMode="auto">
            <a:xfrm>
              <a:off x="2139950" y="406400"/>
              <a:ext cx="911860" cy="5962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50" y="463550"/>
              <a:ext cx="352425" cy="2527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文本框 23"/>
            <p:cNvSpPr txBox="1">
              <a:spLocks noChangeArrowheads="1"/>
            </p:cNvSpPr>
            <p:nvPr/>
          </p:nvSpPr>
          <p:spPr bwMode="auto">
            <a:xfrm>
              <a:off x="2425700" y="958850"/>
              <a:ext cx="1300480" cy="30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课堂教学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圆角矩形 22"/>
            <p:cNvSpPr>
              <a:spLocks noChangeArrowheads="1"/>
            </p:cNvSpPr>
            <p:nvPr/>
          </p:nvSpPr>
          <p:spPr bwMode="auto">
            <a:xfrm>
              <a:off x="2139950" y="12700"/>
              <a:ext cx="1776730" cy="1255395"/>
            </a:xfrm>
            <a:prstGeom prst="roundRect">
              <a:avLst>
                <a:gd name="adj" fmla="val 9407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5"/>
            <p:cNvSpPr txBox="1">
              <a:spLocks noChangeArrowheads="1"/>
            </p:cNvSpPr>
            <p:nvPr/>
          </p:nvSpPr>
          <p:spPr bwMode="auto">
            <a:xfrm>
              <a:off x="2241550" y="76200"/>
              <a:ext cx="1454150" cy="31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以预习内容为主教学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7" t="6149" r="21301" b="8948"/>
            <a:stretch>
              <a:fillRect/>
            </a:stretch>
          </p:blipFill>
          <p:spPr bwMode="auto">
            <a:xfrm>
              <a:off x="3651250" y="508000"/>
              <a:ext cx="240665" cy="3676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6" name="文本框 27"/>
            <p:cNvSpPr txBox="1">
              <a:spLocks noChangeArrowheads="1"/>
            </p:cNvSpPr>
            <p:nvPr/>
          </p:nvSpPr>
          <p:spPr bwMode="auto">
            <a:xfrm>
              <a:off x="2654300" y="520700"/>
              <a:ext cx="1323975" cy="30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课堂互动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349250"/>
              <a:ext cx="850900" cy="6851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圆角矩形 27"/>
            <p:cNvSpPr>
              <a:spLocks noChangeArrowheads="1"/>
            </p:cNvSpPr>
            <p:nvPr/>
          </p:nvSpPr>
          <p:spPr bwMode="auto">
            <a:xfrm>
              <a:off x="4038600" y="0"/>
              <a:ext cx="1138555" cy="1270635"/>
            </a:xfrm>
            <a:prstGeom prst="roundRect">
              <a:avLst>
                <a:gd name="adj" fmla="val 9407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30"/>
            <p:cNvSpPr txBox="1">
              <a:spLocks noChangeArrowheads="1"/>
            </p:cNvSpPr>
            <p:nvPr/>
          </p:nvSpPr>
          <p:spPr bwMode="auto">
            <a:xfrm>
              <a:off x="4140200" y="933450"/>
              <a:ext cx="989965" cy="2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课后作业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31"/>
            <p:cNvSpPr txBox="1">
              <a:spLocks noChangeArrowheads="1"/>
            </p:cNvSpPr>
            <p:nvPr/>
          </p:nvSpPr>
          <p:spPr bwMode="auto">
            <a:xfrm>
              <a:off x="4508500" y="641350"/>
              <a:ext cx="46418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</a:t>
              </a:r>
              <a:endParaRPr lang="zh-CN" sz="14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2"/>
            <p:cNvSpPr txBox="1">
              <a:spLocks noChangeArrowheads="1"/>
            </p:cNvSpPr>
            <p:nvPr/>
          </p:nvSpPr>
          <p:spPr bwMode="auto">
            <a:xfrm>
              <a:off x="4114800" y="114300"/>
              <a:ext cx="976630" cy="29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独立完成作业</a:t>
              </a:r>
              <a:endParaRPr lang="zh-CN" sz="14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任意多边形 31"/>
            <p:cNvSpPr>
              <a:spLocks/>
            </p:cNvSpPr>
            <p:nvPr/>
          </p:nvSpPr>
          <p:spPr bwMode="auto">
            <a:xfrm rot="6707697" flipV="1">
              <a:off x="3133725" y="479425"/>
              <a:ext cx="354330" cy="552450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32"/>
            <p:cNvSpPr>
              <a:spLocks/>
            </p:cNvSpPr>
            <p:nvPr/>
          </p:nvSpPr>
          <p:spPr bwMode="auto">
            <a:xfrm rot="18034966" flipV="1">
              <a:off x="3117850" y="298450"/>
              <a:ext cx="402590" cy="586740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11"/>
          <p:cNvSpPr txBox="1">
            <a:spLocks noChangeArrowheads="1"/>
          </p:cNvSpPr>
          <p:nvPr/>
        </p:nvSpPr>
        <p:spPr bwMode="auto">
          <a:xfrm>
            <a:off x="589432" y="3625815"/>
            <a:ext cx="526596" cy="25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b="1" kern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翻转课堂教学</a:t>
            </a:r>
            <a:endParaRPr 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13"/>
          <p:cNvSpPr txBox="1">
            <a:spLocks noChangeArrowheads="1"/>
          </p:cNvSpPr>
          <p:nvPr/>
        </p:nvSpPr>
        <p:spPr bwMode="auto">
          <a:xfrm>
            <a:off x="4138618" y="5870293"/>
            <a:ext cx="1971605" cy="4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sz="1400" b="1" kern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课堂教学</a:t>
            </a:r>
            <a:endParaRPr lang="zh-CN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75435" y="3358151"/>
            <a:ext cx="1726117" cy="2887476"/>
            <a:chOff x="6675434" y="2518613"/>
            <a:chExt cx="1726117" cy="2165607"/>
          </a:xfrm>
        </p:grpSpPr>
        <p:sp>
          <p:nvSpPr>
            <p:cNvPr id="45" name="圆角矩形 44"/>
            <p:cNvSpPr>
              <a:spLocks noChangeArrowheads="1"/>
            </p:cNvSpPr>
            <p:nvPr/>
          </p:nvSpPr>
          <p:spPr bwMode="auto">
            <a:xfrm>
              <a:off x="6675434" y="2518613"/>
              <a:ext cx="1726117" cy="2113533"/>
            </a:xfrm>
            <a:prstGeom prst="roundRect">
              <a:avLst>
                <a:gd name="adj" fmla="val 9407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34"/>
            <p:cNvSpPr txBox="1">
              <a:spLocks noChangeArrowheads="1"/>
            </p:cNvSpPr>
            <p:nvPr/>
          </p:nvSpPr>
          <p:spPr bwMode="auto">
            <a:xfrm>
              <a:off x="6829466" y="4282720"/>
              <a:ext cx="1500845" cy="40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课后拓展</a:t>
              </a:r>
              <a:endParaRPr lang="zh-CN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35"/>
            <p:cNvSpPr txBox="1">
              <a:spLocks noChangeArrowheads="1"/>
            </p:cNvSpPr>
            <p:nvPr/>
          </p:nvSpPr>
          <p:spPr bwMode="auto">
            <a:xfrm>
              <a:off x="6781331" y="2654458"/>
              <a:ext cx="1480629" cy="3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知识</a:t>
              </a:r>
              <a:r>
                <a:rPr lang="zh-CN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拓展</a:t>
              </a:r>
              <a:endParaRPr lang="zh-CN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736" y="3295952"/>
              <a:ext cx="1228402" cy="69054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7" name="组合 86"/>
          <p:cNvGrpSpPr/>
          <p:nvPr/>
        </p:nvGrpSpPr>
        <p:grpSpPr>
          <a:xfrm>
            <a:off x="1062909" y="3348087"/>
            <a:ext cx="2616611" cy="2961232"/>
            <a:chOff x="1062908" y="2511065"/>
            <a:chExt cx="2616611" cy="2220924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99" t="11609" r="16887" b="10818"/>
            <a:stretch>
              <a:fillRect/>
            </a:stretch>
          </p:blipFill>
          <p:spPr bwMode="auto">
            <a:xfrm>
              <a:off x="1207312" y="3529908"/>
              <a:ext cx="984840" cy="9856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0" name="圆角矩形 49"/>
            <p:cNvSpPr>
              <a:spLocks noChangeArrowheads="1"/>
            </p:cNvSpPr>
            <p:nvPr/>
          </p:nvSpPr>
          <p:spPr bwMode="auto">
            <a:xfrm>
              <a:off x="1207312" y="2511065"/>
              <a:ext cx="2472207" cy="2143145"/>
            </a:xfrm>
            <a:prstGeom prst="roundRect">
              <a:avLst>
                <a:gd name="adj" fmla="val 5773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42"/>
            <p:cNvSpPr txBox="1">
              <a:spLocks noChangeArrowheads="1"/>
            </p:cNvSpPr>
            <p:nvPr/>
          </p:nvSpPr>
          <p:spPr bwMode="auto">
            <a:xfrm>
              <a:off x="1082162" y="3759882"/>
              <a:ext cx="1271723" cy="41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课前任务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540288">
              <a:off x="2266280" y="4111026"/>
              <a:ext cx="577619" cy="41659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3" name="文本框 44"/>
            <p:cNvSpPr txBox="1">
              <a:spLocks noChangeArrowheads="1"/>
            </p:cNvSpPr>
            <p:nvPr/>
          </p:nvSpPr>
          <p:spPr bwMode="auto">
            <a:xfrm>
              <a:off x="1687686" y="4382563"/>
              <a:ext cx="1422867" cy="349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课前准备</a:t>
              </a:r>
              <a:endParaRPr lang="zh-CN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7" t="6149" r="21301" b="8948"/>
            <a:stretch>
              <a:fillRect/>
            </a:stretch>
          </p:blipFill>
          <p:spPr bwMode="auto">
            <a:xfrm>
              <a:off x="2449192" y="2684646"/>
              <a:ext cx="395669" cy="47923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5" name="文本框 46"/>
            <p:cNvSpPr txBox="1">
              <a:spLocks noChangeArrowheads="1"/>
            </p:cNvSpPr>
            <p:nvPr/>
          </p:nvSpPr>
          <p:spPr bwMode="auto">
            <a:xfrm>
              <a:off x="1062908" y="2511065"/>
              <a:ext cx="1454636" cy="39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自学有保障</a:t>
              </a:r>
              <a:endParaRPr lang="zh-CN" sz="1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15" t="10130" r="6326" b="13470"/>
            <a:stretch>
              <a:fillRect/>
            </a:stretch>
          </p:blipFill>
          <p:spPr bwMode="auto">
            <a:xfrm>
              <a:off x="3161588" y="3688395"/>
              <a:ext cx="516006" cy="387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7" name="文本框 48"/>
            <p:cNvSpPr txBox="1">
              <a:spLocks noChangeArrowheads="1"/>
            </p:cNvSpPr>
            <p:nvPr/>
          </p:nvSpPr>
          <p:spPr bwMode="auto">
            <a:xfrm>
              <a:off x="2131502" y="3326140"/>
              <a:ext cx="702769" cy="33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反馈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49"/>
            <p:cNvSpPr txBox="1">
              <a:spLocks noChangeArrowheads="1"/>
            </p:cNvSpPr>
            <p:nvPr/>
          </p:nvSpPr>
          <p:spPr bwMode="auto">
            <a:xfrm>
              <a:off x="2747629" y="2654458"/>
              <a:ext cx="691217" cy="64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同伴</a:t>
              </a:r>
              <a:endParaRPr lang="zh-CN" sz="1400" b="1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1400" b="1" kern="12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交流</a:t>
              </a:r>
              <a:endParaRPr lang="zh-CN" sz="1400" b="1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0"/>
            <p:cNvSpPr txBox="1">
              <a:spLocks noChangeArrowheads="1"/>
            </p:cNvSpPr>
            <p:nvPr/>
          </p:nvSpPr>
          <p:spPr bwMode="auto">
            <a:xfrm>
              <a:off x="1139924" y="3016713"/>
              <a:ext cx="702769" cy="3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交流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任意多边形 59"/>
            <p:cNvSpPr>
              <a:spLocks/>
            </p:cNvSpPr>
            <p:nvPr/>
          </p:nvSpPr>
          <p:spPr bwMode="auto">
            <a:xfrm rot="14907360">
              <a:off x="2262449" y="3446338"/>
              <a:ext cx="321502" cy="703732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296" y="2850679"/>
              <a:ext cx="200241" cy="238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任意多边形 61"/>
            <p:cNvSpPr>
              <a:spLocks noChangeArrowheads="1"/>
            </p:cNvSpPr>
            <p:nvPr/>
          </p:nvSpPr>
          <p:spPr bwMode="auto">
            <a:xfrm>
              <a:off x="2843898" y="4063883"/>
              <a:ext cx="517931" cy="29357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箭头连接符 62"/>
            <p:cNvCxnSpPr>
              <a:cxnSpLocks noChangeShapeType="1"/>
            </p:cNvCxnSpPr>
            <p:nvPr/>
          </p:nvCxnSpPr>
          <p:spPr bwMode="auto">
            <a:xfrm>
              <a:off x="1996724" y="4080838"/>
              <a:ext cx="358123" cy="177354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直接箭头连接符 63"/>
            <p:cNvCxnSpPr>
              <a:cxnSpLocks noChangeShapeType="1"/>
            </p:cNvCxnSpPr>
            <p:nvPr/>
          </p:nvCxnSpPr>
          <p:spPr bwMode="auto">
            <a:xfrm>
              <a:off x="2786136" y="3160106"/>
              <a:ext cx="601686" cy="52828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直接箭头连接符 64"/>
            <p:cNvCxnSpPr>
              <a:cxnSpLocks noChangeShapeType="1"/>
            </p:cNvCxnSpPr>
            <p:nvPr/>
          </p:nvCxnSpPr>
          <p:spPr bwMode="auto">
            <a:xfrm>
              <a:off x="2689867" y="3160106"/>
              <a:ext cx="264742" cy="52828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6" name="任意多边形 65"/>
            <p:cNvSpPr>
              <a:spLocks/>
            </p:cNvSpPr>
            <p:nvPr/>
          </p:nvSpPr>
          <p:spPr bwMode="auto">
            <a:xfrm rot="4294085" flipV="1">
              <a:off x="1940643" y="2971041"/>
              <a:ext cx="361501" cy="772083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>
              <a:spLocks/>
            </p:cNvSpPr>
            <p:nvPr/>
          </p:nvSpPr>
          <p:spPr bwMode="auto">
            <a:xfrm rot="15621357" flipV="1">
              <a:off x="1783849" y="2807354"/>
              <a:ext cx="411311" cy="820218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67" y="3665754"/>
              <a:ext cx="570880" cy="44074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8" name="组合 87"/>
          <p:cNvGrpSpPr/>
          <p:nvPr/>
        </p:nvGrpSpPr>
        <p:grpSpPr>
          <a:xfrm>
            <a:off x="3794937" y="3348087"/>
            <a:ext cx="2714914" cy="2828109"/>
            <a:chOff x="3794937" y="2511065"/>
            <a:chExt cx="2714914" cy="212108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6" t="7698" r="13989" b="6696"/>
            <a:stretch>
              <a:fillRect/>
            </a:stretch>
          </p:blipFill>
          <p:spPr bwMode="auto">
            <a:xfrm>
              <a:off x="3806596" y="3748771"/>
              <a:ext cx="1382434" cy="70866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8" name="圆角矩形 37"/>
            <p:cNvSpPr>
              <a:spLocks noChangeArrowheads="1"/>
            </p:cNvSpPr>
            <p:nvPr/>
          </p:nvSpPr>
          <p:spPr bwMode="auto">
            <a:xfrm>
              <a:off x="3816223" y="2511065"/>
              <a:ext cx="2693628" cy="2121082"/>
            </a:xfrm>
            <a:prstGeom prst="roundRect">
              <a:avLst>
                <a:gd name="adj" fmla="val 9407"/>
              </a:avLst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5"/>
            <p:cNvSpPr txBox="1">
              <a:spLocks noChangeArrowheads="1"/>
            </p:cNvSpPr>
            <p:nvPr/>
          </p:nvSpPr>
          <p:spPr bwMode="auto">
            <a:xfrm>
              <a:off x="3893239" y="2511065"/>
              <a:ext cx="2610836" cy="57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围绕作业、学生完成课前任务时生成的问题开展教学</a:t>
              </a:r>
              <a:endParaRPr lang="zh-CN" sz="1400" b="1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7" t="6149" r="21301" b="8948"/>
            <a:stretch>
              <a:fillRect/>
            </a:stretch>
          </p:blipFill>
          <p:spPr bwMode="auto">
            <a:xfrm>
              <a:off x="6068935" y="3861976"/>
              <a:ext cx="364862" cy="43697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1" name="文本框 17"/>
            <p:cNvSpPr txBox="1">
              <a:spLocks noChangeArrowheads="1"/>
            </p:cNvSpPr>
            <p:nvPr/>
          </p:nvSpPr>
          <p:spPr bwMode="auto">
            <a:xfrm>
              <a:off x="4942579" y="3884617"/>
              <a:ext cx="1113841" cy="32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课堂互动</a:t>
              </a:r>
              <a:endParaRPr lang="zh-CN" sz="1400" b="1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18"/>
            <p:cNvSpPr txBox="1">
              <a:spLocks noChangeArrowheads="1"/>
            </p:cNvSpPr>
            <p:nvPr/>
          </p:nvSpPr>
          <p:spPr bwMode="auto">
            <a:xfrm>
              <a:off x="3794937" y="3795886"/>
              <a:ext cx="1087848" cy="50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作业与生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成性问题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7" t="6149" r="21301" b="8948"/>
            <a:stretch>
              <a:fillRect/>
            </a:stretch>
          </p:blipFill>
          <p:spPr bwMode="auto">
            <a:xfrm>
              <a:off x="5568332" y="3016713"/>
              <a:ext cx="364862" cy="43697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4" name="文本框 20"/>
            <p:cNvSpPr txBox="1">
              <a:spLocks noChangeArrowheads="1"/>
            </p:cNvSpPr>
            <p:nvPr/>
          </p:nvSpPr>
          <p:spPr bwMode="auto">
            <a:xfrm>
              <a:off x="4338861" y="3288405"/>
              <a:ext cx="1529833" cy="46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400" b="1" kern="12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师生</a:t>
              </a:r>
              <a:r>
                <a:rPr lang="en-US" altLang="zh-CN" sz="1400" b="1" kern="12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sz="1400" b="1" kern="12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生生互动</a:t>
              </a:r>
              <a:endParaRPr lang="zh-CN" sz="14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任意多边形 68"/>
            <p:cNvSpPr>
              <a:spLocks/>
            </p:cNvSpPr>
            <p:nvPr/>
          </p:nvSpPr>
          <p:spPr bwMode="auto">
            <a:xfrm rot="6707697" flipV="1">
              <a:off x="5380876" y="3745082"/>
              <a:ext cx="421122" cy="837547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 69"/>
            <p:cNvSpPr>
              <a:spLocks/>
            </p:cNvSpPr>
            <p:nvPr/>
          </p:nvSpPr>
          <p:spPr bwMode="auto">
            <a:xfrm rot="18034966" flipV="1">
              <a:off x="5374339" y="3524377"/>
              <a:ext cx="478479" cy="889533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任意多边形 70"/>
            <p:cNvSpPr>
              <a:spLocks/>
            </p:cNvSpPr>
            <p:nvPr/>
          </p:nvSpPr>
          <p:spPr bwMode="auto">
            <a:xfrm rot="9694085" flipV="1">
              <a:off x="5847514" y="3439344"/>
              <a:ext cx="293623" cy="507158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任意多边形 71"/>
            <p:cNvSpPr>
              <a:spLocks/>
            </p:cNvSpPr>
            <p:nvPr/>
          </p:nvSpPr>
          <p:spPr bwMode="auto">
            <a:xfrm rot="21021357" flipV="1">
              <a:off x="5934157" y="3326140"/>
              <a:ext cx="334056" cy="538855"/>
            </a:xfrm>
            <a:custGeom>
              <a:avLst/>
              <a:gdLst>
                <a:gd name="T0" fmla="*/ 350641 w 461547"/>
                <a:gd name="T1" fmla="*/ 0 h 641672"/>
                <a:gd name="T2" fmla="*/ 398667 w 461547"/>
                <a:gd name="T3" fmla="*/ 395396 h 641672"/>
                <a:gd name="T4" fmla="*/ 396982 w 461547"/>
                <a:gd name="T5" fmla="*/ 394932 h 641672"/>
                <a:gd name="T6" fmla="*/ 330759 w 461547"/>
                <a:gd name="T7" fmla="*/ 277333 h 641672"/>
                <a:gd name="T8" fmla="*/ 329508 w 461547"/>
                <a:gd name="T9" fmla="*/ 282648 h 641672"/>
                <a:gd name="T10" fmla="*/ 0 w 461547"/>
                <a:gd name="T11" fmla="*/ 730485 h 641672"/>
                <a:gd name="T12" fmla="*/ 284919 w 461547"/>
                <a:gd name="T13" fmla="*/ 270751 h 641672"/>
                <a:gd name="T14" fmla="*/ 285935 w 461547"/>
                <a:gd name="T15" fmla="*/ 264135 h 641672"/>
                <a:gd name="T16" fmla="*/ 188888 w 461547"/>
                <a:gd name="T17" fmla="*/ 337593 h 641672"/>
                <a:gd name="T18" fmla="*/ 187203 w 461547"/>
                <a:gd name="T19" fmla="*/ 337128 h 64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lnTo>
                    <a:pt x="40594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73" name="墨迹 72"/>
              <p14:cNvContentPartPr/>
              <p14:nvPr/>
            </p14:nvContentPartPr>
            <p14:xfrm rot="1173438">
              <a:off x="2630744" y="4661134"/>
              <a:ext cx="1106606" cy="963109"/>
            </p14:xfrm>
          </p:contentPart>
        </mc:Choice>
        <mc:Fallback>
          <p:pic>
            <p:nvPicPr>
              <p:cNvPr id="73" name="墨迹 72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173438">
                <a:off x="2623588" y="4651762"/>
                <a:ext cx="1123422" cy="982213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组合 73"/>
          <p:cNvGrpSpPr/>
          <p:nvPr/>
        </p:nvGrpSpPr>
        <p:grpSpPr>
          <a:xfrm>
            <a:off x="2722801" y="2936777"/>
            <a:ext cx="1398045" cy="486196"/>
            <a:chOff x="0" y="0"/>
            <a:chExt cx="1377315" cy="335915"/>
          </a:xfrm>
        </p:grpSpPr>
        <p:cxnSp>
          <p:nvCxnSpPr>
            <p:cNvPr id="75" name="直接箭头连接符 74"/>
            <p:cNvCxnSpPr>
              <a:cxnSpLocks noChangeShapeType="1"/>
            </p:cNvCxnSpPr>
            <p:nvPr/>
          </p:nvCxnSpPr>
          <p:spPr bwMode="auto">
            <a:xfrm>
              <a:off x="6350" y="19050"/>
              <a:ext cx="0" cy="3168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" name="直接箭头连接符 75"/>
            <p:cNvCxnSpPr>
              <a:cxnSpLocks noChangeShapeType="1"/>
            </p:cNvCxnSpPr>
            <p:nvPr/>
          </p:nvCxnSpPr>
          <p:spPr bwMode="auto">
            <a:xfrm>
              <a:off x="1367317" y="0"/>
              <a:ext cx="0" cy="14541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7" name="直接箭头连接符 76"/>
            <p:cNvCxnSpPr>
              <a:cxnSpLocks noChangeShapeType="1"/>
            </p:cNvCxnSpPr>
            <p:nvPr/>
          </p:nvCxnSpPr>
          <p:spPr bwMode="auto">
            <a:xfrm>
              <a:off x="0" y="146050"/>
              <a:ext cx="1377315" cy="0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8" name="组合 77"/>
          <p:cNvGrpSpPr/>
          <p:nvPr/>
        </p:nvGrpSpPr>
        <p:grpSpPr>
          <a:xfrm>
            <a:off x="5662067" y="2961105"/>
            <a:ext cx="1377315" cy="461867"/>
            <a:chOff x="0" y="0"/>
            <a:chExt cx="1377315" cy="335915"/>
          </a:xfrm>
        </p:grpSpPr>
        <p:cxnSp>
          <p:nvCxnSpPr>
            <p:cNvPr id="79" name="直接箭头连接符 78"/>
            <p:cNvCxnSpPr>
              <a:cxnSpLocks noChangeShapeType="1"/>
            </p:cNvCxnSpPr>
            <p:nvPr/>
          </p:nvCxnSpPr>
          <p:spPr bwMode="auto">
            <a:xfrm>
              <a:off x="6350" y="19050"/>
              <a:ext cx="0" cy="3168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直接箭头连接符 79"/>
            <p:cNvCxnSpPr>
              <a:cxnSpLocks noChangeShapeType="1"/>
            </p:cNvCxnSpPr>
            <p:nvPr/>
          </p:nvCxnSpPr>
          <p:spPr bwMode="auto">
            <a:xfrm>
              <a:off x="1358206" y="0"/>
              <a:ext cx="0" cy="14541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" name="直接箭头连接符 80"/>
            <p:cNvCxnSpPr>
              <a:cxnSpLocks noChangeShapeType="1"/>
            </p:cNvCxnSpPr>
            <p:nvPr/>
          </p:nvCxnSpPr>
          <p:spPr bwMode="auto">
            <a:xfrm>
              <a:off x="0" y="146050"/>
              <a:ext cx="1377315" cy="0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2" name="文本框 38"/>
          <p:cNvSpPr txBox="1">
            <a:spLocks noChangeArrowheads="1"/>
          </p:cNvSpPr>
          <p:nvPr/>
        </p:nvSpPr>
        <p:spPr bwMode="auto">
          <a:xfrm>
            <a:off x="1159718" y="2961106"/>
            <a:ext cx="1615608" cy="5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b="1" kern="12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教学流程重构</a:t>
            </a:r>
            <a:endParaRPr lang="zh-CN" b="1" kern="100" dirty="0"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文本框 38"/>
          <p:cNvSpPr txBox="1">
            <a:spLocks noChangeArrowheads="1"/>
          </p:cNvSpPr>
          <p:nvPr/>
        </p:nvSpPr>
        <p:spPr bwMode="auto">
          <a:xfrm>
            <a:off x="4095520" y="2936776"/>
            <a:ext cx="1572898" cy="6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b="1" kern="1200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教学流程重构</a:t>
            </a:r>
            <a:endParaRPr lang="zh-CN" b="1" kern="100" dirty="0"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84" name="墨迹 83"/>
              <p14:cNvContentPartPr/>
              <p14:nvPr/>
            </p14:nvContentPartPr>
            <p14:xfrm>
              <a:off x="3866614" y="4918502"/>
              <a:ext cx="921411" cy="910765"/>
            </p14:xfrm>
          </p:contentPart>
        </mc:Choice>
        <mc:Fallback>
          <p:pic>
            <p:nvPicPr>
              <p:cNvPr id="84" name="墨迹 8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859413" y="4909142"/>
                <a:ext cx="938334" cy="929844"/>
              </a:xfrm>
              <a:prstGeom prst="rect">
                <a:avLst/>
              </a:prstGeom>
            </p:spPr>
          </p:pic>
        </mc:Fallback>
      </mc:AlternateContent>
      <p:cxnSp>
        <p:nvCxnSpPr>
          <p:cNvPr id="85" name="直接箭头连接符 84"/>
          <p:cNvCxnSpPr>
            <a:cxnSpLocks noChangeShapeType="1"/>
          </p:cNvCxnSpPr>
          <p:nvPr/>
        </p:nvCxnSpPr>
        <p:spPr bwMode="auto">
          <a:xfrm>
            <a:off x="7452320" y="2948947"/>
            <a:ext cx="0" cy="533488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84182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49463" y="179388"/>
            <a:ext cx="7094537" cy="700087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zh-CN" altLang="en-US" sz="3600" dirty="0"/>
              <a:t>翻转课堂：教师角色的转变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0788"/>
            <a:ext cx="3276364" cy="17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1832453"/>
            <a:ext cx="1440160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今天讲授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5846" y="1484784"/>
            <a:ext cx="63007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3828" y="1808819"/>
            <a:ext cx="972108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</a:t>
            </a:r>
            <a:r>
              <a:rPr lang="en-US" altLang="zh-CN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…,</a:t>
            </a:r>
            <a:r>
              <a:rPr lang="zh-CN" altLang="en-US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明天提问</a:t>
            </a:r>
            <a:r>
              <a:rPr lang="en-US" altLang="zh-CN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400" b="1" spc="-15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4289"/>
            <a:ext cx="35337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27783" y="4404328"/>
            <a:ext cx="1620180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今天的活动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261" y="4188305"/>
            <a:ext cx="76864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5965" y="4491165"/>
            <a:ext cx="1134126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学习在线视频</a:t>
            </a:r>
            <a:r>
              <a:rPr lang="en-US" altLang="zh-CN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…,</a:t>
            </a:r>
            <a:r>
              <a:rPr lang="zh-CN" altLang="en-US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r>
              <a:rPr lang="en-US" altLang="zh-CN" sz="1400" b="1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400" b="1" spc="-15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 rot="5400000" flipV="1">
            <a:off x="4621518" y="3017251"/>
            <a:ext cx="1168783" cy="885292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748200" y="1693772"/>
            <a:ext cx="277612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在讲台讲授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9551" y="4297670"/>
            <a:ext cx="237088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旁边指导</a:t>
            </a:r>
          </a:p>
        </p:txBody>
      </p:sp>
      <p:sp>
        <p:nvSpPr>
          <p:cNvPr id="18" name="矩形 17"/>
          <p:cNvSpPr/>
          <p:nvPr/>
        </p:nvSpPr>
        <p:spPr>
          <a:xfrm>
            <a:off x="3023828" y="5931326"/>
            <a:ext cx="28268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" dirty="0">
                <a:solidFill>
                  <a:schemeClr val="bg1">
                    <a:lumMod val="75000"/>
                  </a:schemeClr>
                </a:solidFill>
              </a:rPr>
              <a:t>图片：</a:t>
            </a:r>
            <a:r>
              <a:rPr lang="en-US" altLang="zh-CN" sz="500" dirty="0">
                <a:solidFill>
                  <a:schemeClr val="bg1">
                    <a:lumMod val="75000"/>
                  </a:schemeClr>
                </a:solidFill>
              </a:rPr>
              <a:t>http://blog.viddler.com/paytonsherry/4-video-tactics-to-improve-the-flipped-classroom/</a:t>
            </a:r>
            <a:endParaRPr lang="zh-CN" altLang="en-US" sz="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8200" y="2278163"/>
            <a:ext cx="78437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8556" y="2976382"/>
            <a:ext cx="646331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C028-9615-4D74-BF61-EA29D926F2D0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224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4" grpId="0"/>
      <p:bldP spid="15" grpId="0"/>
      <p:bldP spid="16" grpId="0"/>
      <p:bldP spid="20" grpId="0" animBg="1"/>
      <p:bldP spid="9" grpId="0"/>
      <p:bldP spid="22" grpId="0"/>
      <p:bldP spid="18" grpId="0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DA02-8D3D-431B-ADB6-6D1A86FE0975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49463" y="179388"/>
            <a:ext cx="7094537" cy="70008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传统课堂的教学</a:t>
            </a:r>
          </a:p>
        </p:txBody>
      </p:sp>
      <p:graphicFrame>
        <p:nvGraphicFramePr>
          <p:cNvPr id="9" name="图表 8"/>
          <p:cNvGraphicFramePr/>
          <p:nvPr>
            <p:extLst/>
          </p:nvPr>
        </p:nvGraphicFramePr>
        <p:xfrm>
          <a:off x="1007604" y="1628800"/>
          <a:ext cx="66123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970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2CCB-B490-4FFB-90FA-41B056657E55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9693" y="179388"/>
            <a:ext cx="7344308" cy="70008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“互联网</a:t>
            </a:r>
            <a:r>
              <a:rPr lang="en-US" altLang="zh-CN" sz="3600" dirty="0"/>
              <a:t>+</a:t>
            </a:r>
            <a:r>
              <a:rPr lang="zh-CN" altLang="en-US" sz="3600" dirty="0"/>
              <a:t>教学”的优势</a:t>
            </a:r>
          </a:p>
        </p:txBody>
      </p:sp>
      <p:graphicFrame>
        <p:nvGraphicFramePr>
          <p:cNvPr id="9" name="图表 8"/>
          <p:cNvGraphicFramePr/>
          <p:nvPr>
            <p:extLst/>
          </p:nvPr>
        </p:nvGraphicFramePr>
        <p:xfrm>
          <a:off x="-1260648" y="1515071"/>
          <a:ext cx="6660740" cy="432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矩形 9"/>
          <p:cNvSpPr/>
          <p:nvPr/>
        </p:nvSpPr>
        <p:spPr>
          <a:xfrm>
            <a:off x="4283968" y="1628800"/>
            <a:ext cx="4499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zh-CN" altLang="en-US" b="1" dirty="0">
                <a:latin typeface="+mj-ea"/>
                <a:ea typeface="+mj-ea"/>
              </a:rPr>
              <a:t>设计优良的微课</a:t>
            </a:r>
            <a:r>
              <a:rPr lang="zh-CN" altLang="en-US" dirty="0">
                <a:latin typeface="+mj-ea"/>
                <a:ea typeface="+mj-ea"/>
              </a:rPr>
              <a:t>：帮助学生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有效学习</a:t>
            </a:r>
          </a:p>
        </p:txBody>
      </p:sp>
      <p:sp>
        <p:nvSpPr>
          <p:cNvPr id="11" name="矩形 10"/>
          <p:cNvSpPr/>
          <p:nvPr/>
        </p:nvSpPr>
        <p:spPr>
          <a:xfrm>
            <a:off x="4247964" y="364326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激发学生好奇心，开展探索探究</a:t>
            </a:r>
            <a:r>
              <a:rPr lang="zh-CN" altLang="en-US" dirty="0">
                <a:latin typeface="+mj-ea"/>
                <a:ea typeface="+mj-ea"/>
              </a:rPr>
              <a:t>：能够促使学习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更广泛</a:t>
            </a:r>
          </a:p>
        </p:txBody>
      </p:sp>
      <p:sp>
        <p:nvSpPr>
          <p:cNvPr id="12" name="矩形 11"/>
          <p:cNvSpPr/>
          <p:nvPr/>
        </p:nvSpPr>
        <p:spPr>
          <a:xfrm>
            <a:off x="4254642" y="2686550"/>
            <a:ext cx="5105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有针对性的个性化帮助</a:t>
            </a:r>
            <a:r>
              <a:rPr lang="zh-CN" altLang="en-US" dirty="0">
                <a:latin typeface="+mj-ea"/>
                <a:ea typeface="+mj-ea"/>
              </a:rPr>
              <a:t>：帮助学生学习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更深入</a:t>
            </a:r>
          </a:p>
        </p:txBody>
      </p:sp>
    </p:spTree>
    <p:extLst>
      <p:ext uri="{BB962C8B-B14F-4D97-AF65-F5344CB8AC3E}">
        <p14:creationId xmlns:p14="http://schemas.microsoft.com/office/powerpoint/2010/main" xmlns="" val="5929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8E5-7128-4606-A4D1-439157212283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36047" y="1530680"/>
            <a:ext cx="41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基于信息技术 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重构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3508" y="1305952"/>
            <a:ext cx="2872850" cy="1727004"/>
            <a:chOff x="896524" y="2350199"/>
            <a:chExt cx="5029824" cy="3046070"/>
          </a:xfrm>
        </p:grpSpPr>
        <p:pic>
          <p:nvPicPr>
            <p:cNvPr id="4" name="Picture 6" descr="http://www.careeroptionsmagazine.com/wp-content/uploads/2013/09/ICT_800x39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24" y="2350199"/>
              <a:ext cx="5029824" cy="24188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6" name="矩形 5"/>
            <p:cNvSpPr/>
            <p:nvPr/>
          </p:nvSpPr>
          <p:spPr>
            <a:xfrm>
              <a:off x="1264119" y="5040089"/>
              <a:ext cx="3761762" cy="35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http://www.careeroptionsmagazine.com/articles/programming-a-career-in-ict/</a:t>
              </a:r>
              <a:endParaRPr lang="zh-CN" altLang="en-US" sz="5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1727684" y="260647"/>
            <a:ext cx="7272808" cy="696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/>
              <a:t>“互联网</a:t>
            </a:r>
            <a:r>
              <a:rPr lang="en-US" altLang="zh-CN" sz="3600" dirty="0"/>
              <a:t>+</a:t>
            </a:r>
            <a:r>
              <a:rPr lang="zh-CN" altLang="en-US" sz="3600" dirty="0"/>
              <a:t>教学”：需要重构教学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4747" y="4247018"/>
            <a:ext cx="141577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教学策略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4747" y="3238258"/>
            <a:ext cx="141577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教学目标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2196" y="3238258"/>
            <a:ext cx="141577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教学方式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3908" y="4244602"/>
            <a:ext cx="1415772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教学资料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2196" y="4181258"/>
            <a:ext cx="141577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教学评价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3733" y="3238258"/>
            <a:ext cx="1415772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教学内容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6" name="墨迹 45"/>
              <p14:cNvContentPartPr/>
              <p14:nvPr/>
            </p14:nvContentPartPr>
            <p14:xfrm>
              <a:off x="2395369" y="3766623"/>
              <a:ext cx="360000" cy="131520"/>
            </p14:xfrm>
          </p:contentPart>
        </mc:Choice>
        <mc:Fallback>
          <p:pic>
            <p:nvPicPr>
              <p:cNvPr id="46" name="墨迹 4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76308" y="3747526"/>
                <a:ext cx="397762" cy="16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7" name="墨迹 46"/>
              <p14:cNvContentPartPr/>
              <p14:nvPr/>
            </p14:nvContentPartPr>
            <p14:xfrm>
              <a:off x="4604777" y="3764411"/>
              <a:ext cx="360000" cy="131520"/>
            </p14:xfrm>
          </p:contentPart>
        </mc:Choice>
        <mc:Fallback>
          <p:pic>
            <p:nvPicPr>
              <p:cNvPr id="47" name="墨迹 4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85716" y="3745314"/>
                <a:ext cx="397762" cy="16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8" name="墨迹 47"/>
              <p14:cNvContentPartPr/>
              <p14:nvPr/>
            </p14:nvContentPartPr>
            <p14:xfrm>
              <a:off x="6832296" y="3752756"/>
              <a:ext cx="360000" cy="131520"/>
            </p14:xfrm>
          </p:contentPart>
        </mc:Choice>
        <mc:Fallback>
          <p:pic>
            <p:nvPicPr>
              <p:cNvPr id="48" name="墨迹 4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13235" y="3733711"/>
                <a:ext cx="397762" cy="169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49" name="墨迹 48"/>
              <p14:cNvContentPartPr/>
              <p14:nvPr/>
            </p14:nvContentPartPr>
            <p14:xfrm>
              <a:off x="2395369" y="4772675"/>
              <a:ext cx="360000" cy="131520"/>
            </p14:xfrm>
          </p:contentPart>
        </mc:Choice>
        <mc:Fallback>
          <p:pic>
            <p:nvPicPr>
              <p:cNvPr id="49" name="墨迹 4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76308" y="4753630"/>
                <a:ext cx="397762" cy="169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50" name="墨迹 49"/>
              <p14:cNvContentPartPr/>
              <p14:nvPr/>
            </p14:nvContentPartPr>
            <p14:xfrm>
              <a:off x="4607234" y="4751306"/>
              <a:ext cx="360000" cy="131520"/>
            </p14:xfrm>
          </p:contentPart>
        </mc:Choice>
        <mc:Fallback>
          <p:pic>
            <p:nvPicPr>
              <p:cNvPr id="50" name="墨迹 4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88173" y="4732209"/>
                <a:ext cx="397762" cy="16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51" name="墨迹 50"/>
              <p14:cNvContentPartPr/>
              <p14:nvPr/>
            </p14:nvContentPartPr>
            <p14:xfrm>
              <a:off x="6680559" y="4657401"/>
              <a:ext cx="360000" cy="131520"/>
            </p14:xfrm>
          </p:contentPart>
        </mc:Choice>
        <mc:Fallback>
          <p:pic>
            <p:nvPicPr>
              <p:cNvPr id="51" name="墨迹 5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661498" y="4638356"/>
                <a:ext cx="397762" cy="169251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4"/>
          <p:cNvSpPr txBox="1"/>
          <p:nvPr/>
        </p:nvSpPr>
        <p:spPr>
          <a:xfrm>
            <a:off x="2543227" y="5216548"/>
            <a:ext cx="4141116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信息化教学 </a:t>
            </a:r>
            <a:r>
              <a:rPr lang="en-US" altLang="zh-CN" sz="3200" b="1" spc="3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3.X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32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8563-1D41-464F-9693-367C6B31D3B9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27685" y="179388"/>
            <a:ext cx="7416316" cy="700087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zh-CN" altLang="en-US" sz="3600" dirty="0"/>
              <a:t>互联网</a:t>
            </a:r>
            <a:r>
              <a:rPr lang="en-US" altLang="zh-CN" sz="3600" dirty="0"/>
              <a:t>+</a:t>
            </a:r>
            <a:r>
              <a:rPr lang="zh-CN" altLang="en-US" sz="3600" dirty="0"/>
              <a:t>教学：让学习效果最大化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599892" y="1530975"/>
            <a:ext cx="3340659" cy="649325"/>
            <a:chOff x="2283130" y="1112648"/>
            <a:chExt cx="3340659" cy="486994"/>
          </a:xfrm>
        </p:grpSpPr>
        <p:cxnSp>
          <p:nvCxnSpPr>
            <p:cNvPr id="6" name="直接连接符 5"/>
            <p:cNvCxnSpPr/>
            <p:nvPr/>
          </p:nvCxnSpPr>
          <p:spPr bwMode="auto">
            <a:xfrm flipV="1">
              <a:off x="2762287" y="1383616"/>
              <a:ext cx="2025094" cy="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任意多边形 46"/>
            <p:cNvSpPr/>
            <p:nvPr/>
          </p:nvSpPr>
          <p:spPr>
            <a:xfrm>
              <a:off x="2283130" y="1112648"/>
              <a:ext cx="569191" cy="486994"/>
            </a:xfrm>
            <a:custGeom>
              <a:avLst/>
              <a:gdLst>
                <a:gd name="connsiteX0" fmla="*/ 0 w 569191"/>
                <a:gd name="connsiteY0" fmla="*/ 486994 h 486994"/>
                <a:gd name="connsiteX1" fmla="*/ 284594 w 569191"/>
                <a:gd name="connsiteY1" fmla="*/ 0 h 486994"/>
                <a:gd name="connsiteX2" fmla="*/ 284597 w 569191"/>
                <a:gd name="connsiteY2" fmla="*/ 0 h 486994"/>
                <a:gd name="connsiteX3" fmla="*/ 569191 w 569191"/>
                <a:gd name="connsiteY3" fmla="*/ 486994 h 486994"/>
                <a:gd name="connsiteX4" fmla="*/ 0 w 569191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91" h="486994">
                  <a:moveTo>
                    <a:pt x="0" y="486994"/>
                  </a:moveTo>
                  <a:lnTo>
                    <a:pt x="284594" y="0"/>
                  </a:lnTo>
                  <a:lnTo>
                    <a:pt x="284597" y="0"/>
                  </a:lnTo>
                  <a:lnTo>
                    <a:pt x="569191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演讲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7381" y="1126605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5%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15297" y="2180300"/>
            <a:ext cx="3625255" cy="649325"/>
            <a:chOff x="1998534" y="1589914"/>
            <a:chExt cx="3625255" cy="486994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2987824" y="1833411"/>
              <a:ext cx="17995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任意多边形 47"/>
            <p:cNvSpPr/>
            <p:nvPr/>
          </p:nvSpPr>
          <p:spPr>
            <a:xfrm>
              <a:off x="1998534" y="1589914"/>
              <a:ext cx="1138382" cy="486994"/>
            </a:xfrm>
            <a:custGeom>
              <a:avLst/>
              <a:gdLst>
                <a:gd name="connsiteX0" fmla="*/ 0 w 1138382"/>
                <a:gd name="connsiteY0" fmla="*/ 486994 h 486994"/>
                <a:gd name="connsiteX1" fmla="*/ 284594 w 1138382"/>
                <a:gd name="connsiteY1" fmla="*/ 0 h 486994"/>
                <a:gd name="connsiteX2" fmla="*/ 853788 w 1138382"/>
                <a:gd name="connsiteY2" fmla="*/ 0 h 486994"/>
                <a:gd name="connsiteX3" fmla="*/ 1138382 w 1138382"/>
                <a:gd name="connsiteY3" fmla="*/ 486994 h 486994"/>
                <a:gd name="connsiteX4" fmla="*/ 0 w 1138382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382" h="486994">
                  <a:moveTo>
                    <a:pt x="0" y="486994"/>
                  </a:moveTo>
                  <a:lnTo>
                    <a:pt x="284594" y="0"/>
                  </a:lnTo>
                  <a:lnTo>
                    <a:pt x="853788" y="0"/>
                  </a:lnTo>
                  <a:lnTo>
                    <a:pt x="1138382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138514"/>
                <a:satOff val="-888"/>
                <a:lumOff val="2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37" tIns="20320" rIns="21953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阅读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7381" y="1613242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10%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30701" y="2829626"/>
            <a:ext cx="3909851" cy="649325"/>
            <a:chOff x="1713938" y="2076908"/>
            <a:chExt cx="3909851" cy="486994"/>
          </a:xfrm>
        </p:grpSpPr>
        <p:cxnSp>
          <p:nvCxnSpPr>
            <p:cNvPr id="11" name="直接连接符 10"/>
            <p:cNvCxnSpPr/>
            <p:nvPr/>
          </p:nvCxnSpPr>
          <p:spPr bwMode="auto">
            <a:xfrm flipV="1">
              <a:off x="3275856" y="2319722"/>
              <a:ext cx="1582930" cy="6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任意多边形 48"/>
            <p:cNvSpPr/>
            <p:nvPr/>
          </p:nvSpPr>
          <p:spPr>
            <a:xfrm>
              <a:off x="1713938" y="2076908"/>
              <a:ext cx="1707574" cy="486994"/>
            </a:xfrm>
            <a:custGeom>
              <a:avLst/>
              <a:gdLst>
                <a:gd name="connsiteX0" fmla="*/ 0 w 1707574"/>
                <a:gd name="connsiteY0" fmla="*/ 486994 h 486994"/>
                <a:gd name="connsiteX1" fmla="*/ 284594 w 1707574"/>
                <a:gd name="connsiteY1" fmla="*/ 0 h 486994"/>
                <a:gd name="connsiteX2" fmla="*/ 1422980 w 1707574"/>
                <a:gd name="connsiteY2" fmla="*/ 0 h 486994"/>
                <a:gd name="connsiteX3" fmla="*/ 1707574 w 1707574"/>
                <a:gd name="connsiteY3" fmla="*/ 486994 h 486994"/>
                <a:gd name="connsiteX4" fmla="*/ 0 w 1707574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574" h="486994">
                  <a:moveTo>
                    <a:pt x="0" y="486994"/>
                  </a:moveTo>
                  <a:lnTo>
                    <a:pt x="284594" y="0"/>
                  </a:lnTo>
                  <a:lnTo>
                    <a:pt x="1422980" y="0"/>
                  </a:lnTo>
                  <a:lnTo>
                    <a:pt x="1707574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277028"/>
                <a:satOff val="-177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46" tIns="20320" rIns="319145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视听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7381" y="2135056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20%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46105" y="3478951"/>
            <a:ext cx="4194446" cy="649325"/>
            <a:chOff x="1429343" y="2563902"/>
            <a:chExt cx="4194446" cy="486994"/>
          </a:xfrm>
        </p:grpSpPr>
        <p:cxnSp>
          <p:nvCxnSpPr>
            <p:cNvPr id="10" name="直接连接符 9"/>
            <p:cNvCxnSpPr/>
            <p:nvPr/>
          </p:nvCxnSpPr>
          <p:spPr bwMode="auto">
            <a:xfrm flipV="1">
              <a:off x="3527884" y="2787774"/>
              <a:ext cx="1297436" cy="95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任意多边形 49"/>
            <p:cNvSpPr/>
            <p:nvPr/>
          </p:nvSpPr>
          <p:spPr>
            <a:xfrm>
              <a:off x="1429343" y="2563902"/>
              <a:ext cx="2276765" cy="486994"/>
            </a:xfrm>
            <a:custGeom>
              <a:avLst/>
              <a:gdLst>
                <a:gd name="connsiteX0" fmla="*/ 0 w 2276765"/>
                <a:gd name="connsiteY0" fmla="*/ 486994 h 486994"/>
                <a:gd name="connsiteX1" fmla="*/ 284594 w 2276765"/>
                <a:gd name="connsiteY1" fmla="*/ 0 h 486994"/>
                <a:gd name="connsiteX2" fmla="*/ 1992171 w 2276765"/>
                <a:gd name="connsiteY2" fmla="*/ 0 h 486994"/>
                <a:gd name="connsiteX3" fmla="*/ 2276765 w 2276765"/>
                <a:gd name="connsiteY3" fmla="*/ 486994 h 486994"/>
                <a:gd name="connsiteX4" fmla="*/ 0 w 2276765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765" h="486994">
                  <a:moveTo>
                    <a:pt x="0" y="486994"/>
                  </a:moveTo>
                  <a:lnTo>
                    <a:pt x="284594" y="0"/>
                  </a:lnTo>
                  <a:lnTo>
                    <a:pt x="1992171" y="0"/>
                  </a:lnTo>
                  <a:lnTo>
                    <a:pt x="2276765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415542"/>
                <a:satOff val="-2665"/>
                <a:lumOff val="6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754" tIns="20320" rIns="41875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演示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7381" y="2627998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30%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461510" y="4128276"/>
            <a:ext cx="4525717" cy="649325"/>
            <a:chOff x="1144747" y="3050896"/>
            <a:chExt cx="4525717" cy="486994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3887602" y="3327834"/>
              <a:ext cx="9869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任意多边形 50"/>
            <p:cNvSpPr/>
            <p:nvPr/>
          </p:nvSpPr>
          <p:spPr>
            <a:xfrm>
              <a:off x="1144747" y="3050896"/>
              <a:ext cx="2845957" cy="486994"/>
            </a:xfrm>
            <a:custGeom>
              <a:avLst/>
              <a:gdLst>
                <a:gd name="connsiteX0" fmla="*/ 0 w 2845957"/>
                <a:gd name="connsiteY0" fmla="*/ 486994 h 486994"/>
                <a:gd name="connsiteX1" fmla="*/ 284594 w 2845957"/>
                <a:gd name="connsiteY1" fmla="*/ 0 h 486994"/>
                <a:gd name="connsiteX2" fmla="*/ 2561363 w 2845957"/>
                <a:gd name="connsiteY2" fmla="*/ 0 h 486994"/>
                <a:gd name="connsiteX3" fmla="*/ 2845957 w 2845957"/>
                <a:gd name="connsiteY3" fmla="*/ 486994 h 486994"/>
                <a:gd name="connsiteX4" fmla="*/ 0 w 2845957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57" h="486994">
                  <a:moveTo>
                    <a:pt x="0" y="486994"/>
                  </a:moveTo>
                  <a:lnTo>
                    <a:pt x="284594" y="0"/>
                  </a:lnTo>
                  <a:lnTo>
                    <a:pt x="2561363" y="0"/>
                  </a:lnTo>
                  <a:lnTo>
                    <a:pt x="2845957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554057"/>
                <a:satOff val="-3553"/>
                <a:lumOff val="9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8362" tIns="20320" rIns="51836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小组讨论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4056" y="3143168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50%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176914" y="4777603"/>
            <a:ext cx="4835043" cy="649325"/>
            <a:chOff x="860151" y="3537891"/>
            <a:chExt cx="4835043" cy="486994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4176602" y="3839050"/>
              <a:ext cx="6979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任意多边形 51"/>
            <p:cNvSpPr/>
            <p:nvPr/>
          </p:nvSpPr>
          <p:spPr>
            <a:xfrm>
              <a:off x="860151" y="3537891"/>
              <a:ext cx="3415148" cy="486994"/>
            </a:xfrm>
            <a:custGeom>
              <a:avLst/>
              <a:gdLst>
                <a:gd name="connsiteX0" fmla="*/ 0 w 3415148"/>
                <a:gd name="connsiteY0" fmla="*/ 486994 h 486994"/>
                <a:gd name="connsiteX1" fmla="*/ 284594 w 3415148"/>
                <a:gd name="connsiteY1" fmla="*/ 0 h 486994"/>
                <a:gd name="connsiteX2" fmla="*/ 3130554 w 3415148"/>
                <a:gd name="connsiteY2" fmla="*/ 0 h 486994"/>
                <a:gd name="connsiteX3" fmla="*/ 3415148 w 3415148"/>
                <a:gd name="connsiteY3" fmla="*/ 486994 h 486994"/>
                <a:gd name="connsiteX4" fmla="*/ 0 w 3415148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148" h="486994">
                  <a:moveTo>
                    <a:pt x="0" y="486994"/>
                  </a:moveTo>
                  <a:lnTo>
                    <a:pt x="284594" y="0"/>
                  </a:lnTo>
                  <a:lnTo>
                    <a:pt x="3130554" y="0"/>
                  </a:lnTo>
                  <a:lnTo>
                    <a:pt x="3415148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-692571"/>
                <a:satOff val="-4441"/>
                <a:lumOff val="11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971" tIns="20320" rIns="617971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应用实践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8786" y="3654384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75%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892318" y="5426928"/>
            <a:ext cx="5094908" cy="649325"/>
            <a:chOff x="575556" y="4024885"/>
            <a:chExt cx="5094908" cy="486994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4381090" y="4335946"/>
              <a:ext cx="4776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任意多边形 52"/>
            <p:cNvSpPr/>
            <p:nvPr/>
          </p:nvSpPr>
          <p:spPr>
            <a:xfrm>
              <a:off x="575556" y="4024885"/>
              <a:ext cx="3984340" cy="486994"/>
            </a:xfrm>
            <a:custGeom>
              <a:avLst/>
              <a:gdLst>
                <a:gd name="connsiteX0" fmla="*/ 0 w 3984340"/>
                <a:gd name="connsiteY0" fmla="*/ 486994 h 486994"/>
                <a:gd name="connsiteX1" fmla="*/ 284594 w 3984340"/>
                <a:gd name="connsiteY1" fmla="*/ 0 h 486994"/>
                <a:gd name="connsiteX2" fmla="*/ 3699746 w 3984340"/>
                <a:gd name="connsiteY2" fmla="*/ 0 h 486994"/>
                <a:gd name="connsiteX3" fmla="*/ 3984340 w 3984340"/>
                <a:gd name="connsiteY3" fmla="*/ 486994 h 486994"/>
                <a:gd name="connsiteX4" fmla="*/ 0 w 3984340"/>
                <a:gd name="connsiteY4" fmla="*/ 486994 h 48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4340" h="486994">
                  <a:moveTo>
                    <a:pt x="0" y="486994"/>
                  </a:moveTo>
                  <a:lnTo>
                    <a:pt x="284594" y="0"/>
                  </a:lnTo>
                  <a:lnTo>
                    <a:pt x="3699746" y="0"/>
                  </a:lnTo>
                  <a:lnTo>
                    <a:pt x="3984340" y="486994"/>
                  </a:lnTo>
                  <a:lnTo>
                    <a:pt x="0" y="486994"/>
                  </a:lnTo>
                  <a:close/>
                </a:path>
              </a:pathLst>
            </a:custGeom>
            <a:solidFill>
              <a:srgbClr val="00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831085"/>
                <a:satOff val="-5329"/>
                <a:lumOff val="1374"/>
                <a:alphaOff val="0"/>
              </a:schemeClr>
            </a:fillRef>
            <a:effectRef idx="3">
              <a:schemeClr val="accent4">
                <a:hueOff val="-831085"/>
                <a:satOff val="-5329"/>
                <a:lumOff val="13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579" tIns="20320" rIns="7175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教其他人</a:t>
              </a:r>
              <a:r>
                <a:rPr lang="en-US" altLang="zh-CN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/</a:t>
              </a:r>
              <a:r>
                <a:rPr lang="zh-CN" altLang="en-US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同伴互教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4056" y="4111291"/>
              <a:ext cx="8364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defRPr>
              </a:lvl1pPr>
            </a:lstStyle>
            <a:p>
              <a:r>
                <a:rPr lang="en-US" altLang="zh-CN" b="1" dirty="0">
                  <a:latin typeface="+mj-ea"/>
                  <a:ea typeface="+mj-ea"/>
                </a:rPr>
                <a:t>90%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29546" y="1088495"/>
            <a:ext cx="129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6600"/>
                </a:solidFill>
                <a:latin typeface="+mj-ea"/>
                <a:ea typeface="+mj-ea"/>
              </a:rPr>
              <a:t>学习方式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2062" y="1026834"/>
            <a:ext cx="129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6600"/>
                </a:solidFill>
                <a:latin typeface="+mj-ea"/>
                <a:ea typeface="+mj-ea"/>
              </a:rPr>
              <a:t>掌握程度</a:t>
            </a:r>
          </a:p>
        </p:txBody>
      </p:sp>
      <p:sp>
        <p:nvSpPr>
          <p:cNvPr id="23" name="矩形 22"/>
          <p:cNvSpPr/>
          <p:nvPr/>
        </p:nvSpPr>
        <p:spPr>
          <a:xfrm>
            <a:off x="-900608" y="6060499"/>
            <a:ext cx="62604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来源：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National Training Labs Institute, Bethel, Maine.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87769" y="1476842"/>
            <a:ext cx="1492452" cy="2344149"/>
            <a:chOff x="2331298" y="1774690"/>
            <a:chExt cx="1492452" cy="1932721"/>
          </a:xfrm>
        </p:grpSpPr>
        <p:sp>
          <p:nvSpPr>
            <p:cNvPr id="25" name="左大括号 24"/>
            <p:cNvSpPr/>
            <p:nvPr/>
          </p:nvSpPr>
          <p:spPr bwMode="auto">
            <a:xfrm rot="1544193">
              <a:off x="3506073" y="1774690"/>
              <a:ext cx="317677" cy="1932721"/>
            </a:xfrm>
            <a:prstGeom prst="leftBrace">
              <a:avLst/>
            </a:prstGeom>
            <a:ln w="19050">
              <a:solidFill>
                <a:srgbClr val="CC66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1298" y="2296253"/>
              <a:ext cx="1299007" cy="27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006600"/>
                  </a:solidFill>
                  <a:latin typeface="+mj-ea"/>
                  <a:ea typeface="+mj-ea"/>
                </a:rPr>
                <a:t>被动 接受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09952" y="4021228"/>
            <a:ext cx="1143842" cy="1982904"/>
            <a:chOff x="1373393" y="4075919"/>
            <a:chExt cx="1299007" cy="1592562"/>
          </a:xfrm>
        </p:grpSpPr>
        <p:sp>
          <p:nvSpPr>
            <p:cNvPr id="28" name="左大括号 27"/>
            <p:cNvSpPr/>
            <p:nvPr/>
          </p:nvSpPr>
          <p:spPr bwMode="auto">
            <a:xfrm rot="1596525">
              <a:off x="2231683" y="4075919"/>
              <a:ext cx="352425" cy="1592562"/>
            </a:xfrm>
            <a:prstGeom prst="leftBrace">
              <a:avLst/>
            </a:prstGeom>
            <a:ln w="19050">
              <a:solidFill>
                <a:srgbClr val="CC66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3393" y="4372568"/>
              <a:ext cx="1299007" cy="271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6600"/>
                  </a:solidFill>
                  <a:latin typeface="+mj-ea"/>
                  <a:ea typeface="+mj-ea"/>
                </a:rPr>
                <a:t>主动 探究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56276" y="1775287"/>
            <a:ext cx="1929700" cy="2028327"/>
            <a:chOff x="7056276" y="1331465"/>
            <a:chExt cx="1929700" cy="1521245"/>
          </a:xfrm>
        </p:grpSpPr>
        <p:sp>
          <p:nvSpPr>
            <p:cNvPr id="3" name="矩形 2"/>
            <p:cNvSpPr/>
            <p:nvPr/>
          </p:nvSpPr>
          <p:spPr>
            <a:xfrm>
              <a:off x="7416316" y="1905003"/>
              <a:ext cx="15696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课前学习内容</a:t>
              </a:r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7056276" y="1331465"/>
              <a:ext cx="252028" cy="1521245"/>
            </a:xfrm>
            <a:prstGeom prst="rightBrace">
              <a:avLst>
                <a:gd name="adj1" fmla="val 36242"/>
                <a:gd name="adj2" fmla="val 50000"/>
              </a:avLst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56277" y="3869162"/>
            <a:ext cx="1892643" cy="2028327"/>
            <a:chOff x="7056276" y="2901871"/>
            <a:chExt cx="1892643" cy="1521245"/>
          </a:xfrm>
        </p:grpSpPr>
        <p:sp>
          <p:nvSpPr>
            <p:cNvPr id="43" name="矩形 42"/>
            <p:cNvSpPr/>
            <p:nvPr/>
          </p:nvSpPr>
          <p:spPr>
            <a:xfrm>
              <a:off x="7379259" y="3493428"/>
              <a:ext cx="15696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课堂活动内容</a:t>
              </a:r>
            </a:p>
          </p:txBody>
        </p:sp>
        <p:sp>
          <p:nvSpPr>
            <p:cNvPr id="45" name="右大括号 44"/>
            <p:cNvSpPr/>
            <p:nvPr/>
          </p:nvSpPr>
          <p:spPr>
            <a:xfrm>
              <a:off x="7056276" y="2901871"/>
              <a:ext cx="252028" cy="1521245"/>
            </a:xfrm>
            <a:prstGeom prst="rightBrace">
              <a:avLst>
                <a:gd name="adj1" fmla="val 36242"/>
                <a:gd name="adj2" fmla="val 50000"/>
              </a:avLst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6921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19673" y="179388"/>
            <a:ext cx="7524328" cy="700087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互联网</a:t>
            </a:r>
            <a:r>
              <a:rPr lang="en-US" altLang="zh-CN" sz="3200" dirty="0"/>
              <a:t>+</a:t>
            </a:r>
            <a:r>
              <a:rPr lang="zh-CN" altLang="en-US" sz="3200" dirty="0"/>
              <a:t>教学：学思结合，知行统一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3891546" y="1808347"/>
            <a:ext cx="731838" cy="619125"/>
          </a:xfrm>
          <a:custGeom>
            <a:avLst/>
            <a:gdLst>
              <a:gd name="connsiteX0" fmla="*/ 0 w 731132"/>
              <a:gd name="connsiteY0" fmla="*/ 825852 h 825852"/>
              <a:gd name="connsiteX1" fmla="*/ 365566 w 731132"/>
              <a:gd name="connsiteY1" fmla="*/ 0 h 825852"/>
              <a:gd name="connsiteX2" fmla="*/ 365566 w 731132"/>
              <a:gd name="connsiteY2" fmla="*/ 0 h 825852"/>
              <a:gd name="connsiteX3" fmla="*/ 731132 w 731132"/>
              <a:gd name="connsiteY3" fmla="*/ 825852 h 825852"/>
              <a:gd name="connsiteX4" fmla="*/ 0 w 731132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32" h="825852">
                <a:moveTo>
                  <a:pt x="0" y="825852"/>
                </a:moveTo>
                <a:lnTo>
                  <a:pt x="365566" y="0"/>
                </a:lnTo>
                <a:lnTo>
                  <a:pt x="365566" y="0"/>
                </a:lnTo>
                <a:lnTo>
                  <a:pt x="731132" y="825852"/>
                </a:lnTo>
                <a:lnTo>
                  <a:pt x="0" y="825852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50" tIns="216000" rIns="19050" bIns="0" spcCol="1270" anchor="ctr"/>
          <a:lstStyle/>
          <a:p>
            <a:pPr algn="ctr" defTabSz="666750" fontAlgn="auto"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创造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defTabSz="666750" fontAlgn="auto"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(Create)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526421" y="2427472"/>
            <a:ext cx="1462088" cy="620316"/>
          </a:xfrm>
          <a:custGeom>
            <a:avLst/>
            <a:gdLst>
              <a:gd name="connsiteX0" fmla="*/ 0 w 1462264"/>
              <a:gd name="connsiteY0" fmla="*/ 825852 h 825852"/>
              <a:gd name="connsiteX1" fmla="*/ 365563 w 1462264"/>
              <a:gd name="connsiteY1" fmla="*/ 0 h 825852"/>
              <a:gd name="connsiteX2" fmla="*/ 1096701 w 1462264"/>
              <a:gd name="connsiteY2" fmla="*/ 0 h 825852"/>
              <a:gd name="connsiteX3" fmla="*/ 1462264 w 1462264"/>
              <a:gd name="connsiteY3" fmla="*/ 825852 h 825852"/>
              <a:gd name="connsiteX4" fmla="*/ 0 w 1462264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264" h="825852">
                <a:moveTo>
                  <a:pt x="0" y="825852"/>
                </a:moveTo>
                <a:lnTo>
                  <a:pt x="365563" y="0"/>
                </a:lnTo>
                <a:lnTo>
                  <a:pt x="1096701" y="0"/>
                </a:lnTo>
                <a:lnTo>
                  <a:pt x="1462264" y="825852"/>
                </a:lnTo>
                <a:lnTo>
                  <a:pt x="0" y="82585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3837" tIns="27940" rIns="283836" bIns="27940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评价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(Evaluate)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159709" y="3047788"/>
            <a:ext cx="2193925" cy="619125"/>
          </a:xfrm>
          <a:custGeom>
            <a:avLst/>
            <a:gdLst>
              <a:gd name="connsiteX0" fmla="*/ 0 w 2193396"/>
              <a:gd name="connsiteY0" fmla="*/ 825852 h 825852"/>
              <a:gd name="connsiteX1" fmla="*/ 365563 w 2193396"/>
              <a:gd name="connsiteY1" fmla="*/ 0 h 825852"/>
              <a:gd name="connsiteX2" fmla="*/ 1827833 w 2193396"/>
              <a:gd name="connsiteY2" fmla="*/ 0 h 825852"/>
              <a:gd name="connsiteX3" fmla="*/ 2193396 w 2193396"/>
              <a:gd name="connsiteY3" fmla="*/ 825852 h 825852"/>
              <a:gd name="connsiteX4" fmla="*/ 0 w 2193396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3396" h="825852">
                <a:moveTo>
                  <a:pt x="0" y="825852"/>
                </a:moveTo>
                <a:lnTo>
                  <a:pt x="365563" y="0"/>
                </a:lnTo>
                <a:lnTo>
                  <a:pt x="1827833" y="0"/>
                </a:lnTo>
                <a:lnTo>
                  <a:pt x="2193396" y="825852"/>
                </a:lnTo>
                <a:lnTo>
                  <a:pt x="0" y="825852"/>
                </a:lnTo>
                <a:close/>
              </a:path>
            </a:pathLst>
          </a:cu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1784" tIns="27940" rIns="411785" bIns="27940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(Analyze)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794584" y="3666913"/>
            <a:ext cx="2924175" cy="619125"/>
          </a:xfrm>
          <a:custGeom>
            <a:avLst/>
            <a:gdLst>
              <a:gd name="connsiteX0" fmla="*/ 0 w 2924528"/>
              <a:gd name="connsiteY0" fmla="*/ 825852 h 825852"/>
              <a:gd name="connsiteX1" fmla="*/ 365563 w 2924528"/>
              <a:gd name="connsiteY1" fmla="*/ 0 h 825852"/>
              <a:gd name="connsiteX2" fmla="*/ 2558965 w 2924528"/>
              <a:gd name="connsiteY2" fmla="*/ 0 h 825852"/>
              <a:gd name="connsiteX3" fmla="*/ 2924528 w 2924528"/>
              <a:gd name="connsiteY3" fmla="*/ 825852 h 825852"/>
              <a:gd name="connsiteX4" fmla="*/ 0 w 2924528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528" h="825852">
                <a:moveTo>
                  <a:pt x="0" y="825852"/>
                </a:moveTo>
                <a:lnTo>
                  <a:pt x="365563" y="0"/>
                </a:lnTo>
                <a:lnTo>
                  <a:pt x="2558965" y="0"/>
                </a:lnTo>
                <a:lnTo>
                  <a:pt x="2924528" y="825852"/>
                </a:lnTo>
                <a:lnTo>
                  <a:pt x="0" y="82585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9733" tIns="27940" rIns="539732" bIns="27940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应用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(Apply)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429459" y="4286038"/>
            <a:ext cx="3656012" cy="619125"/>
          </a:xfrm>
          <a:custGeom>
            <a:avLst/>
            <a:gdLst>
              <a:gd name="connsiteX0" fmla="*/ 0 w 3655660"/>
              <a:gd name="connsiteY0" fmla="*/ 825852 h 825852"/>
              <a:gd name="connsiteX1" fmla="*/ 365563 w 3655660"/>
              <a:gd name="connsiteY1" fmla="*/ 0 h 825852"/>
              <a:gd name="connsiteX2" fmla="*/ 3290097 w 3655660"/>
              <a:gd name="connsiteY2" fmla="*/ 0 h 825852"/>
              <a:gd name="connsiteX3" fmla="*/ 3655660 w 3655660"/>
              <a:gd name="connsiteY3" fmla="*/ 825852 h 825852"/>
              <a:gd name="connsiteX4" fmla="*/ 0 w 3655660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660" h="825852">
                <a:moveTo>
                  <a:pt x="0" y="825852"/>
                </a:moveTo>
                <a:lnTo>
                  <a:pt x="365563" y="0"/>
                </a:lnTo>
                <a:lnTo>
                  <a:pt x="3290097" y="0"/>
                </a:lnTo>
                <a:lnTo>
                  <a:pt x="3655660" y="825852"/>
                </a:lnTo>
                <a:lnTo>
                  <a:pt x="0" y="82585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7681" tIns="27940" rIns="667680" bIns="27940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理解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Understand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064334" y="4905164"/>
            <a:ext cx="4386262" cy="620315"/>
          </a:xfrm>
          <a:custGeom>
            <a:avLst/>
            <a:gdLst>
              <a:gd name="connsiteX0" fmla="*/ 0 w 4386792"/>
              <a:gd name="connsiteY0" fmla="*/ 825852 h 825852"/>
              <a:gd name="connsiteX1" fmla="*/ 365563 w 4386792"/>
              <a:gd name="connsiteY1" fmla="*/ 0 h 825852"/>
              <a:gd name="connsiteX2" fmla="*/ 4021229 w 4386792"/>
              <a:gd name="connsiteY2" fmla="*/ 0 h 825852"/>
              <a:gd name="connsiteX3" fmla="*/ 4386792 w 4386792"/>
              <a:gd name="connsiteY3" fmla="*/ 825852 h 825852"/>
              <a:gd name="connsiteX4" fmla="*/ 0 w 4386792"/>
              <a:gd name="connsiteY4" fmla="*/ 825852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792" h="825852">
                <a:moveTo>
                  <a:pt x="0" y="825852"/>
                </a:moveTo>
                <a:lnTo>
                  <a:pt x="365563" y="0"/>
                </a:lnTo>
                <a:lnTo>
                  <a:pt x="4021229" y="0"/>
                </a:lnTo>
                <a:lnTo>
                  <a:pt x="4386792" y="825852"/>
                </a:lnTo>
                <a:lnTo>
                  <a:pt x="0" y="82585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95628" tIns="27940" rIns="795630" bIns="27940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记忆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回忆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Rember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 rot="404929">
            <a:off x="920107" y="3445531"/>
            <a:ext cx="1691913" cy="1968195"/>
            <a:chOff x="2052492" y="1427039"/>
            <a:chExt cx="1692023" cy="2622677"/>
          </a:xfrm>
        </p:grpSpPr>
        <p:sp>
          <p:nvSpPr>
            <p:cNvPr id="12" name="左大括号 11"/>
            <p:cNvSpPr/>
            <p:nvPr/>
          </p:nvSpPr>
          <p:spPr bwMode="auto">
            <a:xfrm rot="1403375">
              <a:off x="3426995" y="1427039"/>
              <a:ext cx="317520" cy="2622677"/>
            </a:xfrm>
            <a:prstGeom prst="leftBrace">
              <a:avLst>
                <a:gd name="adj1" fmla="val 48437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zh-CN" altLang="en-US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 rot="21195071">
              <a:off x="2052492" y="2309077"/>
              <a:ext cx="1299007" cy="4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低阶思维</a:t>
              </a: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018270" y="1672013"/>
            <a:ext cx="1681859" cy="1935489"/>
            <a:chOff x="959063" y="1402940"/>
            <a:chExt cx="1682645" cy="2580904"/>
          </a:xfrm>
        </p:grpSpPr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959063" y="2164072"/>
              <a:ext cx="1299007" cy="4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高阶思维</a:t>
              </a:r>
            </a:p>
          </p:txBody>
        </p:sp>
        <p:sp>
          <p:nvSpPr>
            <p:cNvPr id="16" name="左大括号 15"/>
            <p:cNvSpPr/>
            <p:nvPr/>
          </p:nvSpPr>
          <p:spPr bwMode="auto">
            <a:xfrm rot="1810409">
              <a:off x="2324060" y="1402940"/>
              <a:ext cx="317648" cy="2580904"/>
            </a:xfrm>
            <a:prstGeom prst="leftBrace">
              <a:avLst>
                <a:gd name="adj1" fmla="val 61554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右大括号 2"/>
          <p:cNvSpPr/>
          <p:nvPr/>
        </p:nvSpPr>
        <p:spPr>
          <a:xfrm>
            <a:off x="6588224" y="3976475"/>
            <a:ext cx="360040" cy="1549004"/>
          </a:xfrm>
          <a:prstGeom prst="rightBrace">
            <a:avLst>
              <a:gd name="adj1" fmla="val 45682"/>
              <a:gd name="adj2" fmla="val 50000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8" name="右大括号 17"/>
          <p:cNvSpPr/>
          <p:nvPr/>
        </p:nvSpPr>
        <p:spPr>
          <a:xfrm>
            <a:off x="6588224" y="1808348"/>
            <a:ext cx="360040" cy="2052700"/>
          </a:xfrm>
          <a:prstGeom prst="rightBrac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954936" y="4527509"/>
            <a:ext cx="2045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课前：基础知识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3379" y="2446043"/>
            <a:ext cx="21506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课堂：能力思维发展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E4BD-BF1E-4AA5-BF84-E8E589707479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9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" grpId="0" animBg="1"/>
      <p:bldP spid="18" grpId="0" animBg="1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4" name="标题 7"/>
          <p:cNvSpPr txBox="1">
            <a:spLocks/>
          </p:cNvSpPr>
          <p:nvPr/>
        </p:nvSpPr>
        <p:spPr>
          <a:xfrm>
            <a:off x="1655676" y="179388"/>
            <a:ext cx="7094537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/>
              <a:t>信息化环境下教学的优势（</a:t>
            </a:r>
            <a:r>
              <a:rPr lang="en-US" altLang="zh-CN" sz="3600" dirty="0"/>
              <a:t>2</a:t>
            </a:r>
            <a:r>
              <a:rPr lang="zh-CN" altLang="en-US" sz="3600" dirty="0"/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00444" y="3909956"/>
            <a:ext cx="2492990" cy="45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能力、思维得到发展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231740" y="4653136"/>
            <a:ext cx="5688632" cy="1692188"/>
            <a:chOff x="2231740" y="4653136"/>
            <a:chExt cx="5688632" cy="1692188"/>
          </a:xfrm>
        </p:grpSpPr>
        <p:sp>
          <p:nvSpPr>
            <p:cNvPr id="6" name="爆炸形 1 5"/>
            <p:cNvSpPr/>
            <p:nvPr/>
          </p:nvSpPr>
          <p:spPr>
            <a:xfrm>
              <a:off x="2231740" y="4653136"/>
              <a:ext cx="5688632" cy="1692188"/>
            </a:xfrm>
            <a:prstGeom prst="irregularSeal1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0444" y="5085184"/>
              <a:ext cx="3416320" cy="597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学思结合，知行统一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71600" y="1876796"/>
            <a:ext cx="4963525" cy="826157"/>
            <a:chOff x="971600" y="1876796"/>
            <a:chExt cx="4963525" cy="826157"/>
          </a:xfrm>
        </p:grpSpPr>
        <p:sp>
          <p:nvSpPr>
            <p:cNvPr id="7" name="文本框 6"/>
            <p:cNvSpPr txBox="1"/>
            <p:nvPr/>
          </p:nvSpPr>
          <p:spPr>
            <a:xfrm>
              <a:off x="2159732" y="2244272"/>
              <a:ext cx="3775393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知识学习：深度和广度得到发展</a:t>
              </a: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971600" y="1876796"/>
              <a:ext cx="1080120" cy="826157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44260" y="3613576"/>
            <a:ext cx="1467095" cy="806531"/>
            <a:chOff x="965872" y="3520783"/>
            <a:chExt cx="1467095" cy="806531"/>
          </a:xfrm>
        </p:grpSpPr>
        <p:sp>
          <p:nvSpPr>
            <p:cNvPr id="13" name="KSO_Shape"/>
            <p:cNvSpPr>
              <a:spLocks/>
            </p:cNvSpPr>
            <p:nvPr/>
          </p:nvSpPr>
          <p:spPr bwMode="auto">
            <a:xfrm>
              <a:off x="1642194" y="3636954"/>
              <a:ext cx="790773" cy="535383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965872" y="3520783"/>
              <a:ext cx="809927" cy="806531"/>
            </a:xfrm>
            <a:custGeom>
              <a:avLst/>
              <a:gdLst>
                <a:gd name="T0" fmla="*/ 775128 w 4081"/>
                <a:gd name="T1" fmla="*/ 756739 h 2501"/>
                <a:gd name="T2" fmla="*/ 1800397 w 4081"/>
                <a:gd name="T3" fmla="*/ 679476 h 2501"/>
                <a:gd name="T4" fmla="*/ 138967 w 4081"/>
                <a:gd name="T5" fmla="*/ 1104203 h 2501"/>
                <a:gd name="T6" fmla="*/ 0 w 4081"/>
                <a:gd name="T7" fmla="*/ 637091 h 2501"/>
                <a:gd name="T8" fmla="*/ 348962 w 4081"/>
                <a:gd name="T9" fmla="*/ 182341 h 2501"/>
                <a:gd name="T10" fmla="*/ 104997 w 4081"/>
                <a:gd name="T11" fmla="*/ 212805 h 2501"/>
                <a:gd name="T12" fmla="*/ 104997 w 4081"/>
                <a:gd name="T13" fmla="*/ 388966 h 2501"/>
                <a:gd name="T14" fmla="*/ 1212764 w 4081"/>
                <a:gd name="T15" fmla="*/ 724068 h 2501"/>
                <a:gd name="T16" fmla="*/ 1640254 w 4081"/>
                <a:gd name="T17" fmla="*/ 611484 h 2501"/>
                <a:gd name="T18" fmla="*/ 1718340 w 4081"/>
                <a:gd name="T19" fmla="*/ 248126 h 2501"/>
                <a:gd name="T20" fmla="*/ 1539227 w 4081"/>
                <a:gd name="T21" fmla="*/ 198677 h 2501"/>
                <a:gd name="T22" fmla="*/ 1352614 w 4081"/>
                <a:gd name="T23" fmla="*/ 284329 h 2501"/>
                <a:gd name="T24" fmla="*/ 1352614 w 4081"/>
                <a:gd name="T25" fmla="*/ 324064 h 2501"/>
                <a:gd name="T26" fmla="*/ 1352614 w 4081"/>
                <a:gd name="T27" fmla="*/ 589850 h 2501"/>
                <a:gd name="T28" fmla="*/ 779540 w 4081"/>
                <a:gd name="T29" fmla="*/ 724068 h 2501"/>
                <a:gd name="T30" fmla="*/ 779540 w 4081"/>
                <a:gd name="T31" fmla="*/ 589850 h 2501"/>
                <a:gd name="T32" fmla="*/ 348962 w 4081"/>
                <a:gd name="T33" fmla="*/ 598680 h 2501"/>
                <a:gd name="T34" fmla="*/ 392196 w 4081"/>
                <a:gd name="T35" fmla="*/ 422961 h 2501"/>
                <a:gd name="T36" fmla="*/ 636161 w 4081"/>
                <a:gd name="T37" fmla="*/ 422961 h 2501"/>
                <a:gd name="T38" fmla="*/ 1007622 w 4081"/>
                <a:gd name="T39" fmla="*/ 460048 h 2501"/>
                <a:gd name="T40" fmla="*/ 1053062 w 4081"/>
                <a:gd name="T41" fmla="*/ 722743 h 2501"/>
                <a:gd name="T42" fmla="*/ 1236146 w 4081"/>
                <a:gd name="T43" fmla="*/ 529806 h 2501"/>
                <a:gd name="T44" fmla="*/ 532487 w 4081"/>
                <a:gd name="T45" fmla="*/ 13245 h 2501"/>
                <a:gd name="T46" fmla="*/ 468518 w 4081"/>
                <a:gd name="T47" fmla="*/ 85652 h 2501"/>
                <a:gd name="T48" fmla="*/ 498517 w 4081"/>
                <a:gd name="T49" fmla="*/ 134659 h 2501"/>
                <a:gd name="T50" fmla="*/ 781746 w 4081"/>
                <a:gd name="T51" fmla="*/ 192055 h 2501"/>
                <a:gd name="T52" fmla="*/ 713806 w 4081"/>
                <a:gd name="T53" fmla="*/ 161591 h 2501"/>
                <a:gd name="T54" fmla="*/ 843950 w 4081"/>
                <a:gd name="T55" fmla="*/ 276823 h 2501"/>
                <a:gd name="T56" fmla="*/ 984682 w 4081"/>
                <a:gd name="T57" fmla="*/ 281680 h 2501"/>
                <a:gd name="T58" fmla="*/ 984682 w 4081"/>
                <a:gd name="T59" fmla="*/ 281680 h 2501"/>
                <a:gd name="T60" fmla="*/ 1007622 w 4081"/>
                <a:gd name="T61" fmla="*/ 386758 h 2501"/>
                <a:gd name="T62" fmla="*/ 917183 w 4081"/>
                <a:gd name="T63" fmla="*/ 269318 h 2501"/>
                <a:gd name="T64" fmla="*/ 768511 w 4081"/>
                <a:gd name="T65" fmla="*/ 233556 h 2501"/>
                <a:gd name="T66" fmla="*/ 768511 w 4081"/>
                <a:gd name="T67" fmla="*/ 233556 h 2501"/>
                <a:gd name="T68" fmla="*/ 687336 w 4081"/>
                <a:gd name="T69" fmla="*/ 181900 h 2501"/>
                <a:gd name="T70" fmla="*/ 608809 w 4081"/>
                <a:gd name="T71" fmla="*/ 115233 h 2501"/>
                <a:gd name="T72" fmla="*/ 605720 w 4081"/>
                <a:gd name="T73" fmla="*/ 129802 h 2501"/>
                <a:gd name="T74" fmla="*/ 536016 w 4081"/>
                <a:gd name="T75" fmla="*/ 85210 h 2501"/>
                <a:gd name="T76" fmla="*/ 1611137 w 4081"/>
                <a:gd name="T77" fmla="*/ 284329 h 2501"/>
                <a:gd name="T78" fmla="*/ 1611137 w 4081"/>
                <a:gd name="T79" fmla="*/ 324064 h 2501"/>
                <a:gd name="T80" fmla="*/ 1587755 w 4081"/>
                <a:gd name="T81" fmla="*/ 284329 h 2501"/>
                <a:gd name="T82" fmla="*/ 1520257 w 4081"/>
                <a:gd name="T83" fmla="*/ 284329 h 2501"/>
                <a:gd name="T84" fmla="*/ 1496875 w 4081"/>
                <a:gd name="T85" fmla="*/ 324064 h 2501"/>
                <a:gd name="T86" fmla="*/ 798069 w 4081"/>
                <a:gd name="T87" fmla="*/ 847247 h 2501"/>
                <a:gd name="T88" fmla="*/ 860714 w 4081"/>
                <a:gd name="T89" fmla="*/ 847247 h 2501"/>
                <a:gd name="T90" fmla="*/ 1216294 w 4081"/>
                <a:gd name="T91" fmla="*/ 887424 h 2501"/>
                <a:gd name="T92" fmla="*/ 1216294 w 4081"/>
                <a:gd name="T93" fmla="*/ 847247 h 2501"/>
                <a:gd name="T94" fmla="*/ 1384378 w 4081"/>
                <a:gd name="T95" fmla="*/ 887424 h 2501"/>
                <a:gd name="T96" fmla="*/ 1112179 w 4081"/>
                <a:gd name="T97" fmla="*/ 847247 h 2501"/>
                <a:gd name="T98" fmla="*/ 1174824 w 4081"/>
                <a:gd name="T99" fmla="*/ 847247 h 2501"/>
                <a:gd name="T100" fmla="*/ 1006740 w 4081"/>
                <a:gd name="T101" fmla="*/ 887424 h 2501"/>
                <a:gd name="T102" fmla="*/ 1006740 w 4081"/>
                <a:gd name="T103" fmla="*/ 847247 h 2501"/>
                <a:gd name="T104" fmla="*/ 966153 w 4081"/>
                <a:gd name="T105" fmla="*/ 887424 h 25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81" h="2501">
                  <a:moveTo>
                    <a:pt x="0" y="1443"/>
                  </a:moveTo>
                  <a:cubicBezTo>
                    <a:pt x="1453" y="1447"/>
                    <a:pt x="1453" y="1447"/>
                    <a:pt x="1453" y="1447"/>
                  </a:cubicBezTo>
                  <a:cubicBezTo>
                    <a:pt x="1757" y="1714"/>
                    <a:pt x="1757" y="1714"/>
                    <a:pt x="1757" y="1714"/>
                  </a:cubicBezTo>
                  <a:cubicBezTo>
                    <a:pt x="3295" y="1726"/>
                    <a:pt x="3295" y="1726"/>
                    <a:pt x="3295" y="1726"/>
                  </a:cubicBezTo>
                  <a:cubicBezTo>
                    <a:pt x="3546" y="1534"/>
                    <a:pt x="3546" y="1534"/>
                    <a:pt x="3546" y="1534"/>
                  </a:cubicBezTo>
                  <a:cubicBezTo>
                    <a:pt x="4081" y="1539"/>
                    <a:pt x="4081" y="1539"/>
                    <a:pt x="4081" y="1539"/>
                  </a:cubicBezTo>
                  <a:cubicBezTo>
                    <a:pt x="3861" y="2238"/>
                    <a:pt x="3861" y="2238"/>
                    <a:pt x="3861" y="2238"/>
                  </a:cubicBezTo>
                  <a:cubicBezTo>
                    <a:pt x="3861" y="2501"/>
                    <a:pt x="3861" y="2501"/>
                    <a:pt x="3861" y="2501"/>
                  </a:cubicBezTo>
                  <a:cubicBezTo>
                    <a:pt x="315" y="2501"/>
                    <a:pt x="315" y="2501"/>
                    <a:pt x="315" y="2501"/>
                  </a:cubicBezTo>
                  <a:cubicBezTo>
                    <a:pt x="278" y="2344"/>
                    <a:pt x="278" y="2344"/>
                    <a:pt x="278" y="2344"/>
                  </a:cubicBezTo>
                  <a:cubicBezTo>
                    <a:pt x="529" y="2238"/>
                    <a:pt x="529" y="2238"/>
                    <a:pt x="529" y="2238"/>
                  </a:cubicBezTo>
                  <a:cubicBezTo>
                    <a:pt x="0" y="1443"/>
                    <a:pt x="0" y="1443"/>
                    <a:pt x="0" y="1443"/>
                  </a:cubicBezTo>
                  <a:close/>
                  <a:moveTo>
                    <a:pt x="238" y="14"/>
                  </a:moveTo>
                  <a:cubicBezTo>
                    <a:pt x="791" y="14"/>
                    <a:pt x="791" y="14"/>
                    <a:pt x="791" y="14"/>
                  </a:cubicBezTo>
                  <a:cubicBezTo>
                    <a:pt x="791" y="413"/>
                    <a:pt x="791" y="413"/>
                    <a:pt x="791" y="413"/>
                  </a:cubicBezTo>
                  <a:cubicBezTo>
                    <a:pt x="238" y="413"/>
                    <a:pt x="238" y="413"/>
                    <a:pt x="238" y="413"/>
                  </a:cubicBezTo>
                  <a:cubicBezTo>
                    <a:pt x="238" y="14"/>
                    <a:pt x="238" y="14"/>
                    <a:pt x="238" y="14"/>
                  </a:cubicBezTo>
                  <a:close/>
                  <a:moveTo>
                    <a:pt x="238" y="482"/>
                  </a:moveTo>
                  <a:cubicBezTo>
                    <a:pt x="791" y="482"/>
                    <a:pt x="791" y="482"/>
                    <a:pt x="791" y="482"/>
                  </a:cubicBezTo>
                  <a:cubicBezTo>
                    <a:pt x="791" y="881"/>
                    <a:pt x="791" y="881"/>
                    <a:pt x="791" y="881"/>
                  </a:cubicBezTo>
                  <a:cubicBezTo>
                    <a:pt x="238" y="881"/>
                    <a:pt x="238" y="881"/>
                    <a:pt x="238" y="881"/>
                  </a:cubicBezTo>
                  <a:cubicBezTo>
                    <a:pt x="238" y="482"/>
                    <a:pt x="238" y="482"/>
                    <a:pt x="238" y="482"/>
                  </a:cubicBezTo>
                  <a:close/>
                  <a:moveTo>
                    <a:pt x="2749" y="1336"/>
                  </a:moveTo>
                  <a:cubicBezTo>
                    <a:pt x="2749" y="1640"/>
                    <a:pt x="2749" y="1640"/>
                    <a:pt x="2749" y="1640"/>
                  </a:cubicBezTo>
                  <a:cubicBezTo>
                    <a:pt x="3252" y="1634"/>
                    <a:pt x="3252" y="1634"/>
                    <a:pt x="3252" y="1634"/>
                  </a:cubicBezTo>
                  <a:cubicBezTo>
                    <a:pt x="3503" y="1383"/>
                    <a:pt x="3503" y="1383"/>
                    <a:pt x="3503" y="1383"/>
                  </a:cubicBezTo>
                  <a:cubicBezTo>
                    <a:pt x="3718" y="1385"/>
                    <a:pt x="3718" y="1385"/>
                    <a:pt x="3718" y="1385"/>
                  </a:cubicBezTo>
                  <a:cubicBezTo>
                    <a:pt x="3718" y="934"/>
                    <a:pt x="3718" y="934"/>
                    <a:pt x="3718" y="934"/>
                  </a:cubicBezTo>
                  <a:cubicBezTo>
                    <a:pt x="3895" y="934"/>
                    <a:pt x="3895" y="934"/>
                    <a:pt x="3895" y="934"/>
                  </a:cubicBezTo>
                  <a:cubicBezTo>
                    <a:pt x="3895" y="562"/>
                    <a:pt x="3895" y="562"/>
                    <a:pt x="3895" y="562"/>
                  </a:cubicBezTo>
                  <a:cubicBezTo>
                    <a:pt x="3718" y="562"/>
                    <a:pt x="3718" y="562"/>
                    <a:pt x="3718" y="562"/>
                  </a:cubicBezTo>
                  <a:cubicBezTo>
                    <a:pt x="3489" y="562"/>
                    <a:pt x="3489" y="562"/>
                    <a:pt x="3489" y="562"/>
                  </a:cubicBezTo>
                  <a:cubicBezTo>
                    <a:pt x="3489" y="450"/>
                    <a:pt x="3489" y="450"/>
                    <a:pt x="3489" y="450"/>
                  </a:cubicBezTo>
                  <a:cubicBezTo>
                    <a:pt x="3066" y="279"/>
                    <a:pt x="3066" y="279"/>
                    <a:pt x="3066" y="279"/>
                  </a:cubicBezTo>
                  <a:cubicBezTo>
                    <a:pt x="3066" y="562"/>
                    <a:pt x="3066" y="562"/>
                    <a:pt x="3066" y="562"/>
                  </a:cubicBezTo>
                  <a:cubicBezTo>
                    <a:pt x="3066" y="644"/>
                    <a:pt x="3066" y="644"/>
                    <a:pt x="3066" y="644"/>
                  </a:cubicBezTo>
                  <a:cubicBezTo>
                    <a:pt x="3187" y="644"/>
                    <a:pt x="3187" y="644"/>
                    <a:pt x="3187" y="644"/>
                  </a:cubicBezTo>
                  <a:cubicBezTo>
                    <a:pt x="3187" y="734"/>
                    <a:pt x="3187" y="734"/>
                    <a:pt x="3187" y="734"/>
                  </a:cubicBezTo>
                  <a:cubicBezTo>
                    <a:pt x="3066" y="734"/>
                    <a:pt x="3066" y="734"/>
                    <a:pt x="3066" y="734"/>
                  </a:cubicBezTo>
                  <a:cubicBezTo>
                    <a:pt x="3066" y="777"/>
                    <a:pt x="3066" y="777"/>
                    <a:pt x="3066" y="777"/>
                  </a:cubicBezTo>
                  <a:cubicBezTo>
                    <a:pt x="3066" y="934"/>
                    <a:pt x="3066" y="934"/>
                    <a:pt x="3066" y="934"/>
                  </a:cubicBezTo>
                  <a:cubicBezTo>
                    <a:pt x="3066" y="1336"/>
                    <a:pt x="3066" y="1336"/>
                    <a:pt x="3066" y="1336"/>
                  </a:cubicBezTo>
                  <a:cubicBezTo>
                    <a:pt x="2749" y="1336"/>
                    <a:pt x="2749" y="1336"/>
                    <a:pt x="2749" y="1336"/>
                  </a:cubicBezTo>
                  <a:close/>
                  <a:moveTo>
                    <a:pt x="1767" y="1336"/>
                  </a:moveTo>
                  <a:cubicBezTo>
                    <a:pt x="1767" y="1640"/>
                    <a:pt x="1767" y="1640"/>
                    <a:pt x="1767" y="1640"/>
                  </a:cubicBezTo>
                  <a:cubicBezTo>
                    <a:pt x="2204" y="1640"/>
                    <a:pt x="2204" y="1640"/>
                    <a:pt x="2204" y="1640"/>
                  </a:cubicBezTo>
                  <a:cubicBezTo>
                    <a:pt x="2204" y="1336"/>
                    <a:pt x="2204" y="1336"/>
                    <a:pt x="2204" y="1336"/>
                  </a:cubicBezTo>
                  <a:cubicBezTo>
                    <a:pt x="1767" y="1336"/>
                    <a:pt x="1767" y="1336"/>
                    <a:pt x="1767" y="1336"/>
                  </a:cubicBezTo>
                  <a:close/>
                  <a:moveTo>
                    <a:pt x="238" y="958"/>
                  </a:moveTo>
                  <a:cubicBezTo>
                    <a:pt x="791" y="958"/>
                    <a:pt x="791" y="958"/>
                    <a:pt x="791" y="958"/>
                  </a:cubicBezTo>
                  <a:cubicBezTo>
                    <a:pt x="791" y="1356"/>
                    <a:pt x="791" y="1356"/>
                    <a:pt x="791" y="1356"/>
                  </a:cubicBezTo>
                  <a:cubicBezTo>
                    <a:pt x="238" y="1356"/>
                    <a:pt x="238" y="1356"/>
                    <a:pt x="238" y="1356"/>
                  </a:cubicBezTo>
                  <a:cubicBezTo>
                    <a:pt x="238" y="958"/>
                    <a:pt x="238" y="958"/>
                    <a:pt x="238" y="958"/>
                  </a:cubicBezTo>
                  <a:close/>
                  <a:moveTo>
                    <a:pt x="889" y="958"/>
                  </a:moveTo>
                  <a:cubicBezTo>
                    <a:pt x="889" y="1356"/>
                    <a:pt x="889" y="1356"/>
                    <a:pt x="889" y="1356"/>
                  </a:cubicBezTo>
                  <a:cubicBezTo>
                    <a:pt x="1442" y="1356"/>
                    <a:pt x="1442" y="1356"/>
                    <a:pt x="1442" y="1356"/>
                  </a:cubicBezTo>
                  <a:cubicBezTo>
                    <a:pt x="1442" y="958"/>
                    <a:pt x="1442" y="958"/>
                    <a:pt x="1442" y="958"/>
                  </a:cubicBezTo>
                  <a:cubicBezTo>
                    <a:pt x="1197" y="958"/>
                    <a:pt x="1197" y="958"/>
                    <a:pt x="1197" y="958"/>
                  </a:cubicBezTo>
                  <a:cubicBezTo>
                    <a:pt x="1197" y="348"/>
                    <a:pt x="1197" y="348"/>
                    <a:pt x="1197" y="348"/>
                  </a:cubicBezTo>
                  <a:cubicBezTo>
                    <a:pt x="2284" y="1042"/>
                    <a:pt x="2284" y="1042"/>
                    <a:pt x="2284" y="1042"/>
                  </a:cubicBezTo>
                  <a:cubicBezTo>
                    <a:pt x="2284" y="1200"/>
                    <a:pt x="2284" y="1200"/>
                    <a:pt x="2284" y="1200"/>
                  </a:cubicBezTo>
                  <a:cubicBezTo>
                    <a:pt x="2387" y="1200"/>
                    <a:pt x="2387" y="1200"/>
                    <a:pt x="2387" y="1200"/>
                  </a:cubicBezTo>
                  <a:cubicBezTo>
                    <a:pt x="2387" y="1637"/>
                    <a:pt x="2387" y="1637"/>
                    <a:pt x="2387" y="1637"/>
                  </a:cubicBezTo>
                  <a:cubicBezTo>
                    <a:pt x="2615" y="1637"/>
                    <a:pt x="2615" y="1637"/>
                    <a:pt x="2615" y="1637"/>
                  </a:cubicBezTo>
                  <a:cubicBezTo>
                    <a:pt x="2615" y="1200"/>
                    <a:pt x="2615" y="1200"/>
                    <a:pt x="2615" y="1200"/>
                  </a:cubicBezTo>
                  <a:cubicBezTo>
                    <a:pt x="2802" y="1200"/>
                    <a:pt x="2802" y="1200"/>
                    <a:pt x="2802" y="1200"/>
                  </a:cubicBezTo>
                  <a:cubicBezTo>
                    <a:pt x="2802" y="659"/>
                    <a:pt x="2802" y="659"/>
                    <a:pt x="2802" y="659"/>
                  </a:cubicBezTo>
                  <a:cubicBezTo>
                    <a:pt x="2626" y="659"/>
                    <a:pt x="2626" y="659"/>
                    <a:pt x="2626" y="659"/>
                  </a:cubicBezTo>
                  <a:cubicBezTo>
                    <a:pt x="1207" y="30"/>
                    <a:pt x="1207" y="30"/>
                    <a:pt x="1207" y="30"/>
                  </a:cubicBezTo>
                  <a:cubicBezTo>
                    <a:pt x="1141" y="0"/>
                    <a:pt x="1141" y="0"/>
                    <a:pt x="1141" y="0"/>
                  </a:cubicBezTo>
                  <a:cubicBezTo>
                    <a:pt x="1113" y="68"/>
                    <a:pt x="1113" y="68"/>
                    <a:pt x="1113" y="68"/>
                  </a:cubicBezTo>
                  <a:cubicBezTo>
                    <a:pt x="1062" y="194"/>
                    <a:pt x="1062" y="194"/>
                    <a:pt x="1062" y="194"/>
                  </a:cubicBezTo>
                  <a:cubicBezTo>
                    <a:pt x="1040" y="248"/>
                    <a:pt x="1040" y="248"/>
                    <a:pt x="1040" y="248"/>
                  </a:cubicBezTo>
                  <a:cubicBezTo>
                    <a:pt x="1089" y="280"/>
                    <a:pt x="1089" y="280"/>
                    <a:pt x="1089" y="280"/>
                  </a:cubicBezTo>
                  <a:cubicBezTo>
                    <a:pt x="1130" y="305"/>
                    <a:pt x="1130" y="305"/>
                    <a:pt x="1130" y="305"/>
                  </a:cubicBezTo>
                  <a:cubicBezTo>
                    <a:pt x="1130" y="958"/>
                    <a:pt x="1130" y="958"/>
                    <a:pt x="1130" y="958"/>
                  </a:cubicBezTo>
                  <a:cubicBezTo>
                    <a:pt x="889" y="958"/>
                    <a:pt x="889" y="958"/>
                    <a:pt x="889" y="958"/>
                  </a:cubicBezTo>
                  <a:close/>
                  <a:moveTo>
                    <a:pt x="1772" y="435"/>
                  </a:moveTo>
                  <a:cubicBezTo>
                    <a:pt x="1674" y="486"/>
                    <a:pt x="1674" y="486"/>
                    <a:pt x="1674" y="486"/>
                  </a:cubicBezTo>
                  <a:cubicBezTo>
                    <a:pt x="1646" y="468"/>
                    <a:pt x="1646" y="468"/>
                    <a:pt x="1646" y="468"/>
                  </a:cubicBezTo>
                  <a:cubicBezTo>
                    <a:pt x="1618" y="366"/>
                    <a:pt x="1618" y="366"/>
                    <a:pt x="1618" y="366"/>
                  </a:cubicBezTo>
                  <a:cubicBezTo>
                    <a:pt x="1772" y="435"/>
                    <a:pt x="1772" y="435"/>
                    <a:pt x="1772" y="435"/>
                  </a:cubicBezTo>
                  <a:close/>
                  <a:moveTo>
                    <a:pt x="2038" y="552"/>
                  </a:moveTo>
                  <a:cubicBezTo>
                    <a:pt x="1913" y="627"/>
                    <a:pt x="1913" y="627"/>
                    <a:pt x="1913" y="627"/>
                  </a:cubicBezTo>
                  <a:cubicBezTo>
                    <a:pt x="1910" y="496"/>
                    <a:pt x="1910" y="496"/>
                    <a:pt x="1910" y="496"/>
                  </a:cubicBezTo>
                  <a:cubicBezTo>
                    <a:pt x="2038" y="552"/>
                    <a:pt x="2038" y="552"/>
                    <a:pt x="2038" y="552"/>
                  </a:cubicBezTo>
                  <a:close/>
                  <a:moveTo>
                    <a:pt x="2232" y="638"/>
                  </a:moveTo>
                  <a:cubicBezTo>
                    <a:pt x="2154" y="711"/>
                    <a:pt x="2154" y="711"/>
                    <a:pt x="2154" y="711"/>
                  </a:cubicBezTo>
                  <a:cubicBezTo>
                    <a:pt x="2148" y="601"/>
                    <a:pt x="2148" y="601"/>
                    <a:pt x="2148" y="601"/>
                  </a:cubicBezTo>
                  <a:cubicBezTo>
                    <a:pt x="2232" y="638"/>
                    <a:pt x="2232" y="638"/>
                    <a:pt x="2232" y="638"/>
                  </a:cubicBezTo>
                  <a:close/>
                  <a:moveTo>
                    <a:pt x="2163" y="798"/>
                  </a:moveTo>
                  <a:cubicBezTo>
                    <a:pt x="2284" y="686"/>
                    <a:pt x="2284" y="686"/>
                    <a:pt x="2284" y="686"/>
                  </a:cubicBezTo>
                  <a:cubicBezTo>
                    <a:pt x="2284" y="876"/>
                    <a:pt x="2284" y="876"/>
                    <a:pt x="2284" y="876"/>
                  </a:cubicBezTo>
                  <a:cubicBezTo>
                    <a:pt x="2163" y="798"/>
                    <a:pt x="2163" y="798"/>
                    <a:pt x="2163" y="798"/>
                  </a:cubicBezTo>
                  <a:close/>
                  <a:moveTo>
                    <a:pt x="1969" y="675"/>
                  </a:moveTo>
                  <a:cubicBezTo>
                    <a:pt x="2079" y="610"/>
                    <a:pt x="2079" y="610"/>
                    <a:pt x="2079" y="610"/>
                  </a:cubicBezTo>
                  <a:cubicBezTo>
                    <a:pt x="2085" y="749"/>
                    <a:pt x="2085" y="749"/>
                    <a:pt x="2085" y="749"/>
                  </a:cubicBezTo>
                  <a:cubicBezTo>
                    <a:pt x="1969" y="675"/>
                    <a:pt x="1969" y="675"/>
                    <a:pt x="1969" y="675"/>
                  </a:cubicBezTo>
                  <a:close/>
                  <a:moveTo>
                    <a:pt x="1742" y="529"/>
                  </a:moveTo>
                  <a:cubicBezTo>
                    <a:pt x="1839" y="479"/>
                    <a:pt x="1839" y="479"/>
                    <a:pt x="1839" y="479"/>
                  </a:cubicBezTo>
                  <a:cubicBezTo>
                    <a:pt x="1842" y="593"/>
                    <a:pt x="1842" y="593"/>
                    <a:pt x="1842" y="593"/>
                  </a:cubicBezTo>
                  <a:cubicBezTo>
                    <a:pt x="1742" y="529"/>
                    <a:pt x="1742" y="529"/>
                    <a:pt x="1742" y="529"/>
                  </a:cubicBezTo>
                  <a:close/>
                  <a:moveTo>
                    <a:pt x="1508" y="380"/>
                  </a:moveTo>
                  <a:cubicBezTo>
                    <a:pt x="1542" y="356"/>
                    <a:pt x="1542" y="356"/>
                    <a:pt x="1542" y="356"/>
                  </a:cubicBezTo>
                  <a:cubicBezTo>
                    <a:pt x="1558" y="412"/>
                    <a:pt x="1558" y="412"/>
                    <a:pt x="1558" y="412"/>
                  </a:cubicBezTo>
                  <a:cubicBezTo>
                    <a:pt x="1508" y="380"/>
                    <a:pt x="1508" y="380"/>
                    <a:pt x="1508" y="380"/>
                  </a:cubicBezTo>
                  <a:close/>
                  <a:moveTo>
                    <a:pt x="1373" y="294"/>
                  </a:moveTo>
                  <a:cubicBezTo>
                    <a:pt x="1376" y="282"/>
                    <a:pt x="1378" y="271"/>
                    <a:pt x="1380" y="261"/>
                  </a:cubicBezTo>
                  <a:cubicBezTo>
                    <a:pt x="1488" y="309"/>
                    <a:pt x="1488" y="309"/>
                    <a:pt x="1488" y="309"/>
                  </a:cubicBezTo>
                  <a:cubicBezTo>
                    <a:pt x="1474" y="318"/>
                    <a:pt x="1459" y="329"/>
                    <a:pt x="1445" y="340"/>
                  </a:cubicBezTo>
                  <a:cubicBezTo>
                    <a:pt x="1373" y="294"/>
                    <a:pt x="1373" y="294"/>
                    <a:pt x="1373" y="294"/>
                  </a:cubicBezTo>
                  <a:close/>
                  <a:moveTo>
                    <a:pt x="1327" y="237"/>
                  </a:moveTo>
                  <a:cubicBezTo>
                    <a:pt x="1329" y="246"/>
                    <a:pt x="1331" y="257"/>
                    <a:pt x="1333" y="269"/>
                  </a:cubicBezTo>
                  <a:cubicBezTo>
                    <a:pt x="1215" y="193"/>
                    <a:pt x="1215" y="193"/>
                    <a:pt x="1215" y="193"/>
                  </a:cubicBezTo>
                  <a:cubicBezTo>
                    <a:pt x="1216" y="188"/>
                    <a:pt x="1216" y="188"/>
                    <a:pt x="1216" y="188"/>
                  </a:cubicBezTo>
                  <a:cubicBezTo>
                    <a:pt x="1327" y="237"/>
                    <a:pt x="1327" y="237"/>
                    <a:pt x="1327" y="237"/>
                  </a:cubicBezTo>
                  <a:close/>
                  <a:moveTo>
                    <a:pt x="3652" y="644"/>
                  </a:moveTo>
                  <a:cubicBezTo>
                    <a:pt x="3805" y="644"/>
                    <a:pt x="3805" y="644"/>
                    <a:pt x="3805" y="644"/>
                  </a:cubicBezTo>
                  <a:cubicBezTo>
                    <a:pt x="3805" y="734"/>
                    <a:pt x="3805" y="734"/>
                    <a:pt x="3805" y="734"/>
                  </a:cubicBezTo>
                  <a:cubicBezTo>
                    <a:pt x="3652" y="734"/>
                    <a:pt x="3652" y="734"/>
                    <a:pt x="3652" y="734"/>
                  </a:cubicBezTo>
                  <a:cubicBezTo>
                    <a:pt x="3652" y="644"/>
                    <a:pt x="3652" y="644"/>
                    <a:pt x="3652" y="644"/>
                  </a:cubicBezTo>
                  <a:close/>
                  <a:moveTo>
                    <a:pt x="3446" y="644"/>
                  </a:moveTo>
                  <a:cubicBezTo>
                    <a:pt x="3599" y="644"/>
                    <a:pt x="3599" y="644"/>
                    <a:pt x="3599" y="644"/>
                  </a:cubicBezTo>
                  <a:cubicBezTo>
                    <a:pt x="3599" y="734"/>
                    <a:pt x="3599" y="734"/>
                    <a:pt x="3599" y="734"/>
                  </a:cubicBezTo>
                  <a:cubicBezTo>
                    <a:pt x="3446" y="734"/>
                    <a:pt x="3446" y="734"/>
                    <a:pt x="3446" y="734"/>
                  </a:cubicBezTo>
                  <a:cubicBezTo>
                    <a:pt x="3446" y="644"/>
                    <a:pt x="3446" y="644"/>
                    <a:pt x="3446" y="644"/>
                  </a:cubicBezTo>
                  <a:close/>
                  <a:moveTo>
                    <a:pt x="3240" y="644"/>
                  </a:moveTo>
                  <a:cubicBezTo>
                    <a:pt x="3393" y="644"/>
                    <a:pt x="3393" y="644"/>
                    <a:pt x="3393" y="644"/>
                  </a:cubicBezTo>
                  <a:cubicBezTo>
                    <a:pt x="3393" y="734"/>
                    <a:pt x="3393" y="734"/>
                    <a:pt x="3393" y="734"/>
                  </a:cubicBezTo>
                  <a:cubicBezTo>
                    <a:pt x="3240" y="734"/>
                    <a:pt x="3240" y="734"/>
                    <a:pt x="3240" y="734"/>
                  </a:cubicBezTo>
                  <a:cubicBezTo>
                    <a:pt x="3240" y="644"/>
                    <a:pt x="3240" y="644"/>
                    <a:pt x="3240" y="644"/>
                  </a:cubicBezTo>
                  <a:close/>
                  <a:moveTo>
                    <a:pt x="1809" y="1919"/>
                  </a:moveTo>
                  <a:cubicBezTo>
                    <a:pt x="1809" y="2010"/>
                    <a:pt x="1809" y="2010"/>
                    <a:pt x="1809" y="2010"/>
                  </a:cubicBezTo>
                  <a:cubicBezTo>
                    <a:pt x="1951" y="2010"/>
                    <a:pt x="1951" y="2010"/>
                    <a:pt x="1951" y="2010"/>
                  </a:cubicBezTo>
                  <a:cubicBezTo>
                    <a:pt x="1951" y="1919"/>
                    <a:pt x="1951" y="1919"/>
                    <a:pt x="1951" y="1919"/>
                  </a:cubicBezTo>
                  <a:cubicBezTo>
                    <a:pt x="1809" y="1919"/>
                    <a:pt x="1809" y="1919"/>
                    <a:pt x="1809" y="1919"/>
                  </a:cubicBezTo>
                  <a:close/>
                  <a:moveTo>
                    <a:pt x="2757" y="1919"/>
                  </a:moveTo>
                  <a:cubicBezTo>
                    <a:pt x="2757" y="2010"/>
                    <a:pt x="2757" y="2010"/>
                    <a:pt x="2757" y="2010"/>
                  </a:cubicBezTo>
                  <a:cubicBezTo>
                    <a:pt x="2899" y="2010"/>
                    <a:pt x="2899" y="2010"/>
                    <a:pt x="2899" y="2010"/>
                  </a:cubicBezTo>
                  <a:cubicBezTo>
                    <a:pt x="2899" y="1919"/>
                    <a:pt x="2899" y="1919"/>
                    <a:pt x="2899" y="1919"/>
                  </a:cubicBezTo>
                  <a:cubicBezTo>
                    <a:pt x="2757" y="1919"/>
                    <a:pt x="2757" y="1919"/>
                    <a:pt x="2757" y="1919"/>
                  </a:cubicBezTo>
                  <a:close/>
                  <a:moveTo>
                    <a:pt x="2995" y="1919"/>
                  </a:moveTo>
                  <a:cubicBezTo>
                    <a:pt x="2995" y="2010"/>
                    <a:pt x="2995" y="2010"/>
                    <a:pt x="2995" y="2010"/>
                  </a:cubicBezTo>
                  <a:cubicBezTo>
                    <a:pt x="3138" y="2010"/>
                    <a:pt x="3138" y="2010"/>
                    <a:pt x="3138" y="2010"/>
                  </a:cubicBezTo>
                  <a:cubicBezTo>
                    <a:pt x="3138" y="1919"/>
                    <a:pt x="3138" y="1919"/>
                    <a:pt x="3138" y="1919"/>
                  </a:cubicBezTo>
                  <a:cubicBezTo>
                    <a:pt x="2995" y="1919"/>
                    <a:pt x="2995" y="1919"/>
                    <a:pt x="2995" y="1919"/>
                  </a:cubicBezTo>
                  <a:close/>
                  <a:moveTo>
                    <a:pt x="2521" y="1919"/>
                  </a:moveTo>
                  <a:cubicBezTo>
                    <a:pt x="2521" y="2010"/>
                    <a:pt x="2521" y="2010"/>
                    <a:pt x="2521" y="2010"/>
                  </a:cubicBezTo>
                  <a:cubicBezTo>
                    <a:pt x="2663" y="2010"/>
                    <a:pt x="2663" y="2010"/>
                    <a:pt x="2663" y="2010"/>
                  </a:cubicBezTo>
                  <a:cubicBezTo>
                    <a:pt x="2663" y="1919"/>
                    <a:pt x="2663" y="1919"/>
                    <a:pt x="2663" y="1919"/>
                  </a:cubicBezTo>
                  <a:cubicBezTo>
                    <a:pt x="2521" y="1919"/>
                    <a:pt x="2521" y="1919"/>
                    <a:pt x="2521" y="1919"/>
                  </a:cubicBezTo>
                  <a:close/>
                  <a:moveTo>
                    <a:pt x="2282" y="1919"/>
                  </a:moveTo>
                  <a:cubicBezTo>
                    <a:pt x="2282" y="2010"/>
                    <a:pt x="2282" y="2010"/>
                    <a:pt x="2282" y="2010"/>
                  </a:cubicBezTo>
                  <a:cubicBezTo>
                    <a:pt x="2425" y="2010"/>
                    <a:pt x="2425" y="2010"/>
                    <a:pt x="2425" y="2010"/>
                  </a:cubicBezTo>
                  <a:cubicBezTo>
                    <a:pt x="2425" y="1919"/>
                    <a:pt x="2425" y="1919"/>
                    <a:pt x="2425" y="1919"/>
                  </a:cubicBezTo>
                  <a:cubicBezTo>
                    <a:pt x="2282" y="1919"/>
                    <a:pt x="2282" y="1919"/>
                    <a:pt x="2282" y="1919"/>
                  </a:cubicBezTo>
                  <a:close/>
                  <a:moveTo>
                    <a:pt x="2048" y="1919"/>
                  </a:moveTo>
                  <a:cubicBezTo>
                    <a:pt x="2048" y="2010"/>
                    <a:pt x="2048" y="2010"/>
                    <a:pt x="2048" y="2010"/>
                  </a:cubicBezTo>
                  <a:cubicBezTo>
                    <a:pt x="2190" y="2010"/>
                    <a:pt x="2190" y="2010"/>
                    <a:pt x="2190" y="2010"/>
                  </a:cubicBezTo>
                  <a:cubicBezTo>
                    <a:pt x="2190" y="1919"/>
                    <a:pt x="2190" y="1919"/>
                    <a:pt x="2190" y="1919"/>
                  </a:cubicBezTo>
                  <a:lnTo>
                    <a:pt x="2048" y="19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76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1EC-2DBF-4796-BC93-A9F1CAA30ED6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447" y="3897215"/>
            <a:ext cx="4289025" cy="25693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KSO_FD"/>
          <p:cNvSpPr txBox="1">
            <a:spLocks/>
          </p:cNvSpPr>
          <p:nvPr/>
        </p:nvSpPr>
        <p:spPr>
          <a:xfrm>
            <a:off x="235132" y="6448252"/>
            <a:ext cx="106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BC2B95-A959-4772-AECD-C3E624797BE7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7" name="KSO_FN"/>
          <p:cNvSpPr txBox="1">
            <a:spLocks/>
          </p:cNvSpPr>
          <p:nvPr/>
        </p:nvSpPr>
        <p:spPr>
          <a:xfrm>
            <a:off x="7920372" y="6448252"/>
            <a:ext cx="9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187086-E71B-4394-9E62-7C748F2F1233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0" name="KSO_CT1"/>
          <p:cNvSpPr txBox="1">
            <a:spLocks/>
          </p:cNvSpPr>
          <p:nvPr/>
        </p:nvSpPr>
        <p:spPr>
          <a:xfrm>
            <a:off x="1043608" y="1232756"/>
            <a:ext cx="7200800" cy="17560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“互联网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教学”：</a:t>
            </a:r>
            <a:endParaRPr lang="en-US" altLang="zh-C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20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每个老师不得不面对的挑战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8" y="3897215"/>
            <a:ext cx="3581093" cy="2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4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CE6D-3010-46E5-A294-D3FEB8A5F18C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19673" y="179388"/>
            <a:ext cx="7524328" cy="700087"/>
          </a:xfrm>
        </p:spPr>
        <p:txBody>
          <a:bodyPr/>
          <a:lstStyle/>
          <a:p>
            <a:r>
              <a:rPr lang="zh-CN" altLang="en-US" sz="3500" dirty="0"/>
              <a:t>“互联网</a:t>
            </a:r>
            <a:r>
              <a:rPr lang="en-US" altLang="zh-CN" sz="3500" dirty="0"/>
              <a:t>+</a:t>
            </a:r>
            <a:r>
              <a:rPr lang="zh-CN" altLang="en-US" sz="3500" dirty="0"/>
              <a:t>教学”学习效果反馈（</a:t>
            </a:r>
            <a:r>
              <a:rPr lang="en-US" altLang="zh-CN" sz="3500" dirty="0"/>
              <a:t>1</a:t>
            </a:r>
            <a:r>
              <a:rPr lang="zh-CN" altLang="en-US" sz="3500" dirty="0"/>
              <a:t>）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3167844" y="2688948"/>
            <a:ext cx="421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上课轻松了，上课进度快了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学生学习态度和主动性有明显改善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学生思考的问题多了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79884" y="2425509"/>
            <a:ext cx="1415772" cy="1949831"/>
            <a:chOff x="456015" y="3219822"/>
            <a:chExt cx="924180" cy="1462373"/>
          </a:xfrm>
        </p:grpSpPr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504059" y="3219822"/>
              <a:ext cx="828092" cy="1116124"/>
            </a:xfrm>
            <a:custGeom>
              <a:avLst/>
              <a:gdLst>
                <a:gd name="T0" fmla="*/ 1292466 w 1766888"/>
                <a:gd name="T1" fmla="*/ 1151792 h 2276475"/>
                <a:gd name="T2" fmla="*/ 1414974 w 1766888"/>
                <a:gd name="T3" fmla="*/ 1225730 h 2276475"/>
                <a:gd name="T4" fmla="*/ 1476893 w 1766888"/>
                <a:gd name="T5" fmla="*/ 1355254 h 2276475"/>
                <a:gd name="T6" fmla="*/ 1467326 w 1766888"/>
                <a:gd name="T7" fmla="*/ 1751008 h 2276475"/>
                <a:gd name="T8" fmla="*/ 1407533 w 1766888"/>
                <a:gd name="T9" fmla="*/ 1803934 h 2276475"/>
                <a:gd name="T10" fmla="*/ 1219918 w 1766888"/>
                <a:gd name="T11" fmla="*/ 1867233 h 2276475"/>
                <a:gd name="T12" fmla="*/ 903948 w 1766888"/>
                <a:gd name="T13" fmla="*/ 1905000 h 2276475"/>
                <a:gd name="T14" fmla="*/ 967726 w 1766888"/>
                <a:gd name="T15" fmla="*/ 1656591 h 2276475"/>
                <a:gd name="T16" fmla="*/ 1003602 w 1766888"/>
                <a:gd name="T17" fmla="*/ 1348339 h 2276475"/>
                <a:gd name="T18" fmla="*/ 477984 w 1766888"/>
                <a:gd name="T19" fmla="*/ 1374851 h 2276475"/>
                <a:gd name="T20" fmla="*/ 516287 w 1766888"/>
                <a:gd name="T21" fmla="*/ 1679009 h 2276475"/>
                <a:gd name="T22" fmla="*/ 547408 w 1766888"/>
                <a:gd name="T23" fmla="*/ 1902076 h 2276475"/>
                <a:gd name="T24" fmla="*/ 237796 w 1766888"/>
                <a:gd name="T25" fmla="*/ 1860334 h 2276475"/>
                <a:gd name="T26" fmla="*/ 65965 w 1766888"/>
                <a:gd name="T27" fmla="*/ 1798386 h 2276475"/>
                <a:gd name="T28" fmla="*/ 9310 w 1766888"/>
                <a:gd name="T29" fmla="*/ 1745211 h 2276475"/>
                <a:gd name="T30" fmla="*/ 4788 w 1766888"/>
                <a:gd name="T31" fmla="*/ 1343212 h 2276475"/>
                <a:gd name="T32" fmla="*/ 72881 w 1766888"/>
                <a:gd name="T33" fmla="*/ 1217188 h 2276475"/>
                <a:gd name="T34" fmla="*/ 198961 w 1766888"/>
                <a:gd name="T35" fmla="*/ 1149125 h 2276475"/>
                <a:gd name="T36" fmla="*/ 507437 w 1766888"/>
                <a:gd name="T37" fmla="*/ 357977 h 2276475"/>
                <a:gd name="T38" fmla="*/ 463817 w 1766888"/>
                <a:gd name="T39" fmla="*/ 443754 h 2276475"/>
                <a:gd name="T40" fmla="*/ 451316 w 1766888"/>
                <a:gd name="T41" fmla="*/ 602028 h 2276475"/>
                <a:gd name="T42" fmla="*/ 470998 w 1766888"/>
                <a:gd name="T43" fmla="*/ 723921 h 2276475"/>
                <a:gd name="T44" fmla="*/ 544941 w 1766888"/>
                <a:gd name="T45" fmla="*/ 876619 h 2276475"/>
                <a:gd name="T46" fmla="*/ 637237 w 1766888"/>
                <a:gd name="T47" fmla="*/ 967972 h 2276475"/>
                <a:gd name="T48" fmla="*/ 711977 w 1766888"/>
                <a:gd name="T49" fmla="*/ 999309 h 2276475"/>
                <a:gd name="T50" fmla="*/ 785919 w 1766888"/>
                <a:gd name="T51" fmla="*/ 992936 h 2276475"/>
                <a:gd name="T52" fmla="*/ 860129 w 1766888"/>
                <a:gd name="T53" fmla="*/ 949915 h 2276475"/>
                <a:gd name="T54" fmla="*/ 965989 w 1766888"/>
                <a:gd name="T55" fmla="*/ 814213 h 2276475"/>
                <a:gd name="T56" fmla="*/ 1011472 w 1766888"/>
                <a:gd name="T57" fmla="*/ 684618 h 2276475"/>
                <a:gd name="T58" fmla="*/ 1021579 w 1766888"/>
                <a:gd name="T59" fmla="*/ 552368 h 2276475"/>
                <a:gd name="T60" fmla="*/ 823423 w 1766888"/>
                <a:gd name="T61" fmla="*/ 523688 h 2276475"/>
                <a:gd name="T62" fmla="*/ 651866 w 1766888"/>
                <a:gd name="T63" fmla="*/ 465795 h 2276475"/>
                <a:gd name="T64" fmla="*/ 565155 w 1766888"/>
                <a:gd name="T65" fmla="*/ 391172 h 2276475"/>
                <a:gd name="T66" fmla="*/ 515417 w 1766888"/>
                <a:gd name="T67" fmla="*/ 357712 h 2276475"/>
                <a:gd name="T68" fmla="*/ 873960 w 1766888"/>
                <a:gd name="T69" fmla="*/ 9561 h 2276475"/>
                <a:gd name="T70" fmla="*/ 992587 w 1766888"/>
                <a:gd name="T71" fmla="*/ 51785 h 2276475"/>
                <a:gd name="T72" fmla="*/ 1081957 w 1766888"/>
                <a:gd name="T73" fmla="*/ 125876 h 2276475"/>
                <a:gd name="T74" fmla="*/ 1157230 w 1766888"/>
                <a:gd name="T75" fmla="*/ 249097 h 2276475"/>
                <a:gd name="T76" fmla="*/ 1230906 w 1766888"/>
                <a:gd name="T77" fmla="*/ 488103 h 2276475"/>
                <a:gd name="T78" fmla="*/ 1337831 w 1766888"/>
                <a:gd name="T79" fmla="*/ 751008 h 2276475"/>
                <a:gd name="T80" fmla="*/ 1364961 w 1766888"/>
                <a:gd name="T81" fmla="*/ 875823 h 2276475"/>
                <a:gd name="T82" fmla="*/ 1347938 w 1766888"/>
                <a:gd name="T83" fmla="*/ 927341 h 2276475"/>
                <a:gd name="T84" fmla="*/ 1304583 w 1766888"/>
                <a:gd name="T85" fmla="*/ 961864 h 2276475"/>
                <a:gd name="T86" fmla="*/ 1156165 w 1766888"/>
                <a:gd name="T87" fmla="*/ 978330 h 2276475"/>
                <a:gd name="T88" fmla="*/ 961733 w 1766888"/>
                <a:gd name="T89" fmla="*/ 983110 h 2276475"/>
                <a:gd name="T90" fmla="*/ 867310 w 1766888"/>
                <a:gd name="T91" fmla="*/ 1058264 h 2276475"/>
                <a:gd name="T92" fmla="*/ 768631 w 1766888"/>
                <a:gd name="T93" fmla="*/ 1094911 h 2276475"/>
                <a:gd name="T94" fmla="*/ 672612 w 1766888"/>
                <a:gd name="T95" fmla="*/ 1087741 h 2276475"/>
                <a:gd name="T96" fmla="*/ 575529 w 1766888"/>
                <a:gd name="T97" fmla="*/ 1038878 h 2276475"/>
                <a:gd name="T98" fmla="*/ 485893 w 1766888"/>
                <a:gd name="T99" fmla="*/ 954163 h 2276475"/>
                <a:gd name="T100" fmla="*/ 264863 w 1766888"/>
                <a:gd name="T101" fmla="*/ 979126 h 2276475"/>
                <a:gd name="T102" fmla="*/ 164055 w 1766888"/>
                <a:gd name="T103" fmla="*/ 948321 h 2276475"/>
                <a:gd name="T104" fmla="*/ 133202 w 1766888"/>
                <a:gd name="T105" fmla="*/ 907159 h 2276475"/>
                <a:gd name="T106" fmla="*/ 132404 w 1766888"/>
                <a:gd name="T107" fmla="*/ 813681 h 2276475"/>
                <a:gd name="T108" fmla="*/ 214592 w 1766888"/>
                <a:gd name="T109" fmla="*/ 612651 h 2276475"/>
                <a:gd name="T110" fmla="*/ 305558 w 1766888"/>
                <a:gd name="T111" fmla="*/ 333014 h 2276475"/>
                <a:gd name="T112" fmla="*/ 369925 w 1766888"/>
                <a:gd name="T113" fmla="*/ 180582 h 2276475"/>
                <a:gd name="T114" fmla="*/ 453443 w 1766888"/>
                <a:gd name="T115" fmla="*/ 83652 h 2276475"/>
                <a:gd name="T116" fmla="*/ 546537 w 1766888"/>
                <a:gd name="T117" fmla="*/ 29212 h 2276475"/>
                <a:gd name="T118" fmla="*/ 706391 w 1766888"/>
                <a:gd name="T119" fmla="*/ 265 h 22764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66888" h="2276475">
                  <a:moveTo>
                    <a:pt x="1210250" y="1347787"/>
                  </a:moveTo>
                  <a:lnTo>
                    <a:pt x="1263883" y="1351283"/>
                  </a:lnTo>
                  <a:lnTo>
                    <a:pt x="1313390" y="1354461"/>
                  </a:lnTo>
                  <a:lnTo>
                    <a:pt x="1357502" y="1357640"/>
                  </a:lnTo>
                  <a:lnTo>
                    <a:pt x="1395267" y="1360818"/>
                  </a:lnTo>
                  <a:lnTo>
                    <a:pt x="1449535" y="1364950"/>
                  </a:lnTo>
                  <a:lnTo>
                    <a:pt x="1469211" y="1366857"/>
                  </a:lnTo>
                  <a:lnTo>
                    <a:pt x="1484443" y="1367174"/>
                  </a:lnTo>
                  <a:lnTo>
                    <a:pt x="1499676" y="1368446"/>
                  </a:lnTo>
                  <a:lnTo>
                    <a:pt x="1514275" y="1370671"/>
                  </a:lnTo>
                  <a:lnTo>
                    <a:pt x="1529190" y="1373213"/>
                  </a:lnTo>
                  <a:lnTo>
                    <a:pt x="1543471" y="1376391"/>
                  </a:lnTo>
                  <a:lnTo>
                    <a:pt x="1557752" y="1380205"/>
                  </a:lnTo>
                  <a:lnTo>
                    <a:pt x="1571716" y="1384973"/>
                  </a:lnTo>
                  <a:lnTo>
                    <a:pt x="1585045" y="1390058"/>
                  </a:lnTo>
                  <a:lnTo>
                    <a:pt x="1598056" y="1396414"/>
                  </a:lnTo>
                  <a:lnTo>
                    <a:pt x="1611385" y="1403089"/>
                  </a:lnTo>
                  <a:lnTo>
                    <a:pt x="1623762" y="1410399"/>
                  </a:lnTo>
                  <a:lnTo>
                    <a:pt x="1635821" y="1418027"/>
                  </a:lnTo>
                  <a:lnTo>
                    <a:pt x="1647246" y="1426290"/>
                  </a:lnTo>
                  <a:lnTo>
                    <a:pt x="1658671" y="1435189"/>
                  </a:lnTo>
                  <a:lnTo>
                    <a:pt x="1669143" y="1444724"/>
                  </a:lnTo>
                  <a:lnTo>
                    <a:pt x="1679933" y="1454577"/>
                  </a:lnTo>
                  <a:lnTo>
                    <a:pt x="1689771" y="1464747"/>
                  </a:lnTo>
                  <a:lnTo>
                    <a:pt x="1698975" y="1475553"/>
                  </a:lnTo>
                  <a:lnTo>
                    <a:pt x="1707860" y="1486995"/>
                  </a:lnTo>
                  <a:lnTo>
                    <a:pt x="1716112" y="1498437"/>
                  </a:lnTo>
                  <a:lnTo>
                    <a:pt x="1723728" y="1510514"/>
                  </a:lnTo>
                  <a:lnTo>
                    <a:pt x="1731027" y="1522909"/>
                  </a:lnTo>
                  <a:lnTo>
                    <a:pt x="1737692" y="1535622"/>
                  </a:lnTo>
                  <a:lnTo>
                    <a:pt x="1743404" y="1548971"/>
                  </a:lnTo>
                  <a:lnTo>
                    <a:pt x="1749116" y="1562638"/>
                  </a:lnTo>
                  <a:lnTo>
                    <a:pt x="1753242" y="1576622"/>
                  </a:lnTo>
                  <a:lnTo>
                    <a:pt x="1757368" y="1590606"/>
                  </a:lnTo>
                  <a:lnTo>
                    <a:pt x="1761176" y="1605226"/>
                  </a:lnTo>
                  <a:lnTo>
                    <a:pt x="1763715" y="1619528"/>
                  </a:lnTo>
                  <a:lnTo>
                    <a:pt x="1765301" y="1634784"/>
                  </a:lnTo>
                  <a:lnTo>
                    <a:pt x="1766571" y="1650040"/>
                  </a:lnTo>
                  <a:lnTo>
                    <a:pt x="1766888" y="1665295"/>
                  </a:lnTo>
                  <a:lnTo>
                    <a:pt x="1766888" y="2042873"/>
                  </a:lnTo>
                  <a:lnTo>
                    <a:pt x="1766571" y="2049547"/>
                  </a:lnTo>
                  <a:lnTo>
                    <a:pt x="1766254" y="2055904"/>
                  </a:lnTo>
                  <a:lnTo>
                    <a:pt x="1764667" y="2062260"/>
                  </a:lnTo>
                  <a:lnTo>
                    <a:pt x="1763080" y="2068299"/>
                  </a:lnTo>
                  <a:lnTo>
                    <a:pt x="1761176" y="2074656"/>
                  </a:lnTo>
                  <a:lnTo>
                    <a:pt x="1758637" y="2080694"/>
                  </a:lnTo>
                  <a:lnTo>
                    <a:pt x="1755463" y="2086733"/>
                  </a:lnTo>
                  <a:lnTo>
                    <a:pt x="1752290" y="2092454"/>
                  </a:lnTo>
                  <a:lnTo>
                    <a:pt x="1748799" y="2098175"/>
                  </a:lnTo>
                  <a:lnTo>
                    <a:pt x="1744356" y="2104213"/>
                  </a:lnTo>
                  <a:lnTo>
                    <a:pt x="1739596" y="2109616"/>
                  </a:lnTo>
                  <a:lnTo>
                    <a:pt x="1734836" y="2115019"/>
                  </a:lnTo>
                  <a:lnTo>
                    <a:pt x="1729440" y="2120423"/>
                  </a:lnTo>
                  <a:lnTo>
                    <a:pt x="1723411" y="2125826"/>
                  </a:lnTo>
                  <a:lnTo>
                    <a:pt x="1717381" y="2131229"/>
                  </a:lnTo>
                  <a:lnTo>
                    <a:pt x="1710717" y="2136314"/>
                  </a:lnTo>
                  <a:lnTo>
                    <a:pt x="1703735" y="2141399"/>
                  </a:lnTo>
                  <a:lnTo>
                    <a:pt x="1696436" y="2146166"/>
                  </a:lnTo>
                  <a:lnTo>
                    <a:pt x="1688819" y="2150934"/>
                  </a:lnTo>
                  <a:lnTo>
                    <a:pt x="1680885" y="2155701"/>
                  </a:lnTo>
                  <a:lnTo>
                    <a:pt x="1672634" y="2160469"/>
                  </a:lnTo>
                  <a:lnTo>
                    <a:pt x="1663748" y="2164918"/>
                  </a:lnTo>
                  <a:lnTo>
                    <a:pt x="1654545" y="2169368"/>
                  </a:lnTo>
                  <a:lnTo>
                    <a:pt x="1645342" y="2173817"/>
                  </a:lnTo>
                  <a:lnTo>
                    <a:pt x="1625666" y="2182081"/>
                  </a:lnTo>
                  <a:lnTo>
                    <a:pt x="1604721" y="2190344"/>
                  </a:lnTo>
                  <a:lnTo>
                    <a:pt x="1582823" y="2198290"/>
                  </a:lnTo>
                  <a:lnTo>
                    <a:pt x="1559656" y="2205600"/>
                  </a:lnTo>
                  <a:lnTo>
                    <a:pt x="1535537" y="2212592"/>
                  </a:lnTo>
                  <a:lnTo>
                    <a:pt x="1510149" y="2218949"/>
                  </a:lnTo>
                  <a:lnTo>
                    <a:pt x="1484126" y="2225623"/>
                  </a:lnTo>
                  <a:lnTo>
                    <a:pt x="1456834" y="2231344"/>
                  </a:lnTo>
                  <a:lnTo>
                    <a:pt x="1428907" y="2237383"/>
                  </a:lnTo>
                  <a:lnTo>
                    <a:pt x="1400027" y="2242468"/>
                  </a:lnTo>
                  <a:lnTo>
                    <a:pt x="1370514" y="2247553"/>
                  </a:lnTo>
                  <a:lnTo>
                    <a:pt x="1340365" y="2252003"/>
                  </a:lnTo>
                  <a:lnTo>
                    <a:pt x="1309582" y="2256134"/>
                  </a:lnTo>
                  <a:lnTo>
                    <a:pt x="1277846" y="2259948"/>
                  </a:lnTo>
                  <a:lnTo>
                    <a:pt x="1245793" y="2263444"/>
                  </a:lnTo>
                  <a:lnTo>
                    <a:pt x="1213423" y="2266940"/>
                  </a:lnTo>
                  <a:lnTo>
                    <a:pt x="1180736" y="2269801"/>
                  </a:lnTo>
                  <a:lnTo>
                    <a:pt x="1147096" y="2272343"/>
                  </a:lnTo>
                  <a:lnTo>
                    <a:pt x="1113457" y="2274568"/>
                  </a:lnTo>
                  <a:lnTo>
                    <a:pt x="1079500" y="2276475"/>
                  </a:lnTo>
                  <a:lnTo>
                    <a:pt x="1087117" y="2255499"/>
                  </a:lnTo>
                  <a:lnTo>
                    <a:pt x="1094416" y="2233886"/>
                  </a:lnTo>
                  <a:lnTo>
                    <a:pt x="1101715" y="2211321"/>
                  </a:lnTo>
                  <a:lnTo>
                    <a:pt x="1108697" y="2188119"/>
                  </a:lnTo>
                  <a:lnTo>
                    <a:pt x="1115044" y="2164283"/>
                  </a:lnTo>
                  <a:lnTo>
                    <a:pt x="1121708" y="2139810"/>
                  </a:lnTo>
                  <a:lnTo>
                    <a:pt x="1127738" y="2114702"/>
                  </a:lnTo>
                  <a:lnTo>
                    <a:pt x="1133768" y="2088958"/>
                  </a:lnTo>
                  <a:lnTo>
                    <a:pt x="1139480" y="2062260"/>
                  </a:lnTo>
                  <a:lnTo>
                    <a:pt x="1144875" y="2035245"/>
                  </a:lnTo>
                  <a:lnTo>
                    <a:pt x="1150587" y="2007912"/>
                  </a:lnTo>
                  <a:lnTo>
                    <a:pt x="1155665" y="1979626"/>
                  </a:lnTo>
                  <a:lnTo>
                    <a:pt x="1160425" y="1951021"/>
                  </a:lnTo>
                  <a:lnTo>
                    <a:pt x="1164551" y="1922099"/>
                  </a:lnTo>
                  <a:lnTo>
                    <a:pt x="1168994" y="1892541"/>
                  </a:lnTo>
                  <a:lnTo>
                    <a:pt x="1173437" y="1862665"/>
                  </a:lnTo>
                  <a:lnTo>
                    <a:pt x="1177562" y="1832472"/>
                  </a:lnTo>
                  <a:lnTo>
                    <a:pt x="1181053" y="1801643"/>
                  </a:lnTo>
                  <a:lnTo>
                    <a:pt x="1184227" y="1770496"/>
                  </a:lnTo>
                  <a:lnTo>
                    <a:pt x="1187718" y="1739349"/>
                  </a:lnTo>
                  <a:lnTo>
                    <a:pt x="1190891" y="1707566"/>
                  </a:lnTo>
                  <a:lnTo>
                    <a:pt x="1193747" y="1675466"/>
                  </a:lnTo>
                  <a:lnTo>
                    <a:pt x="1196286" y="1643365"/>
                  </a:lnTo>
                  <a:lnTo>
                    <a:pt x="1198508" y="1611265"/>
                  </a:lnTo>
                  <a:lnTo>
                    <a:pt x="1200729" y="1578529"/>
                  </a:lnTo>
                  <a:lnTo>
                    <a:pt x="1202951" y="1546111"/>
                  </a:lnTo>
                  <a:lnTo>
                    <a:pt x="1206124" y="1480003"/>
                  </a:lnTo>
                  <a:lnTo>
                    <a:pt x="1208663" y="1413895"/>
                  </a:lnTo>
                  <a:lnTo>
                    <a:pt x="1210250" y="1347787"/>
                  </a:lnTo>
                  <a:close/>
                  <a:moveTo>
                    <a:pt x="556835" y="1347787"/>
                  </a:moveTo>
                  <a:lnTo>
                    <a:pt x="558423" y="1413872"/>
                  </a:lnTo>
                  <a:lnTo>
                    <a:pt x="560965" y="1479958"/>
                  </a:lnTo>
                  <a:lnTo>
                    <a:pt x="564459" y="1545407"/>
                  </a:lnTo>
                  <a:lnTo>
                    <a:pt x="566047" y="1578132"/>
                  </a:lnTo>
                  <a:lnTo>
                    <a:pt x="568271" y="1610540"/>
                  </a:lnTo>
                  <a:lnTo>
                    <a:pt x="570812" y="1642947"/>
                  </a:lnTo>
                  <a:lnTo>
                    <a:pt x="573353" y="1675036"/>
                  </a:lnTo>
                  <a:lnTo>
                    <a:pt x="576529" y="1706808"/>
                  </a:lnTo>
                  <a:lnTo>
                    <a:pt x="579388" y="1738580"/>
                  </a:lnTo>
                  <a:lnTo>
                    <a:pt x="582565" y="1769716"/>
                  </a:lnTo>
                  <a:lnTo>
                    <a:pt x="586376" y="1800852"/>
                  </a:lnTo>
                  <a:lnTo>
                    <a:pt x="589871" y="1831353"/>
                  </a:lnTo>
                  <a:lnTo>
                    <a:pt x="593682" y="1861854"/>
                  </a:lnTo>
                  <a:lnTo>
                    <a:pt x="597812" y="1891720"/>
                  </a:lnTo>
                  <a:lnTo>
                    <a:pt x="602259" y="1920950"/>
                  </a:lnTo>
                  <a:lnTo>
                    <a:pt x="606706" y="1949862"/>
                  </a:lnTo>
                  <a:lnTo>
                    <a:pt x="611788" y="1978457"/>
                  </a:lnTo>
                  <a:lnTo>
                    <a:pt x="616553" y="2006416"/>
                  </a:lnTo>
                  <a:lnTo>
                    <a:pt x="621953" y="2034375"/>
                  </a:lnTo>
                  <a:lnTo>
                    <a:pt x="627353" y="2061381"/>
                  </a:lnTo>
                  <a:lnTo>
                    <a:pt x="633388" y="2087434"/>
                  </a:lnTo>
                  <a:lnTo>
                    <a:pt x="639106" y="2113487"/>
                  </a:lnTo>
                  <a:lnTo>
                    <a:pt x="645459" y="2138586"/>
                  </a:lnTo>
                  <a:lnTo>
                    <a:pt x="651812" y="2163051"/>
                  </a:lnTo>
                  <a:lnTo>
                    <a:pt x="658482" y="2187197"/>
                  </a:lnTo>
                  <a:lnTo>
                    <a:pt x="665471" y="2210073"/>
                  </a:lnTo>
                  <a:lnTo>
                    <a:pt x="672459" y="2232313"/>
                  </a:lnTo>
                  <a:lnTo>
                    <a:pt x="680082" y="2254236"/>
                  </a:lnTo>
                  <a:lnTo>
                    <a:pt x="687388" y="2274887"/>
                  </a:lnTo>
                  <a:lnTo>
                    <a:pt x="653718" y="2272981"/>
                  </a:lnTo>
                  <a:lnTo>
                    <a:pt x="620047" y="2270439"/>
                  </a:lnTo>
                  <a:lnTo>
                    <a:pt x="587012" y="2267897"/>
                  </a:lnTo>
                  <a:lnTo>
                    <a:pt x="554294" y="2265038"/>
                  </a:lnTo>
                  <a:lnTo>
                    <a:pt x="521576" y="2261543"/>
                  </a:lnTo>
                  <a:lnTo>
                    <a:pt x="490129" y="2257730"/>
                  </a:lnTo>
                  <a:lnTo>
                    <a:pt x="458682" y="2254236"/>
                  </a:lnTo>
                  <a:lnTo>
                    <a:pt x="427553" y="2249787"/>
                  </a:lnTo>
                  <a:lnTo>
                    <a:pt x="397376" y="2245022"/>
                  </a:lnTo>
                  <a:lnTo>
                    <a:pt x="368153" y="2239938"/>
                  </a:lnTo>
                  <a:lnTo>
                    <a:pt x="339247" y="2234855"/>
                  </a:lnTo>
                  <a:lnTo>
                    <a:pt x="311294" y="2229136"/>
                  </a:lnTo>
                  <a:lnTo>
                    <a:pt x="283977" y="2223099"/>
                  </a:lnTo>
                  <a:lnTo>
                    <a:pt x="257612" y="2217063"/>
                  </a:lnTo>
                  <a:lnTo>
                    <a:pt x="232518" y="2210073"/>
                  </a:lnTo>
                  <a:lnTo>
                    <a:pt x="208059" y="2203083"/>
                  </a:lnTo>
                  <a:lnTo>
                    <a:pt x="185188" y="2195775"/>
                  </a:lnTo>
                  <a:lnTo>
                    <a:pt x="162953" y="2188150"/>
                  </a:lnTo>
                  <a:lnTo>
                    <a:pt x="141670" y="2180207"/>
                  </a:lnTo>
                  <a:lnTo>
                    <a:pt x="121976" y="2171629"/>
                  </a:lnTo>
                  <a:lnTo>
                    <a:pt x="113082" y="2167499"/>
                  </a:lnTo>
                  <a:lnTo>
                    <a:pt x="103870" y="2163051"/>
                  </a:lnTo>
                  <a:lnTo>
                    <a:pt x="94976" y="2158285"/>
                  </a:lnTo>
                  <a:lnTo>
                    <a:pt x="86717" y="2153837"/>
                  </a:lnTo>
                  <a:lnTo>
                    <a:pt x="78776" y="2149071"/>
                  </a:lnTo>
                  <a:lnTo>
                    <a:pt x="70517" y="2144305"/>
                  </a:lnTo>
                  <a:lnTo>
                    <a:pt x="63212" y="2139222"/>
                  </a:lnTo>
                  <a:lnTo>
                    <a:pt x="56541" y="2134456"/>
                  </a:lnTo>
                  <a:lnTo>
                    <a:pt x="49870" y="2129372"/>
                  </a:lnTo>
                  <a:lnTo>
                    <a:pt x="43518" y="2124289"/>
                  </a:lnTo>
                  <a:lnTo>
                    <a:pt x="37800" y="2118888"/>
                  </a:lnTo>
                  <a:lnTo>
                    <a:pt x="32400" y="2113804"/>
                  </a:lnTo>
                  <a:lnTo>
                    <a:pt x="27318" y="2108403"/>
                  </a:lnTo>
                  <a:lnTo>
                    <a:pt x="22553" y="2102684"/>
                  </a:lnTo>
                  <a:lnTo>
                    <a:pt x="18423" y="2097283"/>
                  </a:lnTo>
                  <a:lnTo>
                    <a:pt x="14612" y="2091564"/>
                  </a:lnTo>
                  <a:lnTo>
                    <a:pt x="11118" y="2085527"/>
                  </a:lnTo>
                  <a:lnTo>
                    <a:pt x="8259" y="2079809"/>
                  </a:lnTo>
                  <a:lnTo>
                    <a:pt x="5718" y="2074090"/>
                  </a:lnTo>
                  <a:lnTo>
                    <a:pt x="3494" y="2067735"/>
                  </a:lnTo>
                  <a:lnTo>
                    <a:pt x="1588" y="2061699"/>
                  </a:lnTo>
                  <a:lnTo>
                    <a:pt x="635" y="2055344"/>
                  </a:lnTo>
                  <a:lnTo>
                    <a:pt x="0" y="2049308"/>
                  </a:lnTo>
                  <a:lnTo>
                    <a:pt x="0" y="2042636"/>
                  </a:lnTo>
                  <a:lnTo>
                    <a:pt x="0" y="1665187"/>
                  </a:lnTo>
                  <a:lnTo>
                    <a:pt x="318" y="1649937"/>
                  </a:lnTo>
                  <a:lnTo>
                    <a:pt x="1270" y="1634686"/>
                  </a:lnTo>
                  <a:lnTo>
                    <a:pt x="3176" y="1619436"/>
                  </a:lnTo>
                  <a:lnTo>
                    <a:pt x="5718" y="1605138"/>
                  </a:lnTo>
                  <a:lnTo>
                    <a:pt x="8894" y="1590523"/>
                  </a:lnTo>
                  <a:lnTo>
                    <a:pt x="13023" y="1576544"/>
                  </a:lnTo>
                  <a:lnTo>
                    <a:pt x="17788" y="1562564"/>
                  </a:lnTo>
                  <a:lnTo>
                    <a:pt x="23188" y="1548902"/>
                  </a:lnTo>
                  <a:lnTo>
                    <a:pt x="29223" y="1535558"/>
                  </a:lnTo>
                  <a:lnTo>
                    <a:pt x="35576" y="1522849"/>
                  </a:lnTo>
                  <a:lnTo>
                    <a:pt x="42882" y="1510458"/>
                  </a:lnTo>
                  <a:lnTo>
                    <a:pt x="50506" y="1498385"/>
                  </a:lnTo>
                  <a:lnTo>
                    <a:pt x="59082" y="1486947"/>
                  </a:lnTo>
                  <a:lnTo>
                    <a:pt x="67659" y="1475510"/>
                  </a:lnTo>
                  <a:lnTo>
                    <a:pt x="77188" y="1464707"/>
                  </a:lnTo>
                  <a:lnTo>
                    <a:pt x="87035" y="1454540"/>
                  </a:lnTo>
                  <a:lnTo>
                    <a:pt x="97200" y="1444691"/>
                  </a:lnTo>
                  <a:lnTo>
                    <a:pt x="108317" y="1435159"/>
                  </a:lnTo>
                  <a:lnTo>
                    <a:pt x="119435" y="1426263"/>
                  </a:lnTo>
                  <a:lnTo>
                    <a:pt x="131188" y="1418003"/>
                  </a:lnTo>
                  <a:lnTo>
                    <a:pt x="143259" y="1410377"/>
                  </a:lnTo>
                  <a:lnTo>
                    <a:pt x="155647" y="1403070"/>
                  </a:lnTo>
                  <a:lnTo>
                    <a:pt x="168353" y="1396398"/>
                  </a:lnTo>
                  <a:lnTo>
                    <a:pt x="182012" y="1390044"/>
                  </a:lnTo>
                  <a:lnTo>
                    <a:pt x="195353" y="1384960"/>
                  </a:lnTo>
                  <a:lnTo>
                    <a:pt x="209329" y="1380194"/>
                  </a:lnTo>
                  <a:lnTo>
                    <a:pt x="222988" y="1376382"/>
                  </a:lnTo>
                  <a:lnTo>
                    <a:pt x="237600" y="1373204"/>
                  </a:lnTo>
                  <a:lnTo>
                    <a:pt x="252212" y="1370663"/>
                  </a:lnTo>
                  <a:lnTo>
                    <a:pt x="267141" y="1368439"/>
                  </a:lnTo>
                  <a:lnTo>
                    <a:pt x="282388" y="1367168"/>
                  </a:lnTo>
                  <a:lnTo>
                    <a:pt x="297953" y="1366850"/>
                  </a:lnTo>
                  <a:lnTo>
                    <a:pt x="317647" y="1364944"/>
                  </a:lnTo>
                  <a:lnTo>
                    <a:pt x="371965" y="1360813"/>
                  </a:lnTo>
                  <a:lnTo>
                    <a:pt x="409765" y="1357636"/>
                  </a:lnTo>
                  <a:lnTo>
                    <a:pt x="453918" y="1354459"/>
                  </a:lnTo>
                  <a:lnTo>
                    <a:pt x="503153" y="1351282"/>
                  </a:lnTo>
                  <a:lnTo>
                    <a:pt x="556835" y="1347787"/>
                  </a:lnTo>
                  <a:close/>
                  <a:moveTo>
                    <a:pt x="608844" y="427466"/>
                  </a:moveTo>
                  <a:lnTo>
                    <a:pt x="605985" y="427783"/>
                  </a:lnTo>
                  <a:lnTo>
                    <a:pt x="602491" y="428100"/>
                  </a:lnTo>
                  <a:lnTo>
                    <a:pt x="599632" y="428735"/>
                  </a:lnTo>
                  <a:lnTo>
                    <a:pt x="593915" y="430956"/>
                  </a:lnTo>
                  <a:lnTo>
                    <a:pt x="587880" y="434130"/>
                  </a:lnTo>
                  <a:lnTo>
                    <a:pt x="582480" y="437938"/>
                  </a:lnTo>
                  <a:lnTo>
                    <a:pt x="577398" y="442381"/>
                  </a:lnTo>
                  <a:lnTo>
                    <a:pt x="572633" y="456027"/>
                  </a:lnTo>
                  <a:lnTo>
                    <a:pt x="568186" y="470625"/>
                  </a:lnTo>
                  <a:lnTo>
                    <a:pt x="564375" y="485223"/>
                  </a:lnTo>
                  <a:lnTo>
                    <a:pt x="560245" y="499821"/>
                  </a:lnTo>
                  <a:lnTo>
                    <a:pt x="557069" y="515053"/>
                  </a:lnTo>
                  <a:lnTo>
                    <a:pt x="553893" y="530286"/>
                  </a:lnTo>
                  <a:lnTo>
                    <a:pt x="550716" y="545836"/>
                  </a:lnTo>
                  <a:lnTo>
                    <a:pt x="548175" y="561386"/>
                  </a:lnTo>
                  <a:lnTo>
                    <a:pt x="545634" y="577570"/>
                  </a:lnTo>
                  <a:lnTo>
                    <a:pt x="544046" y="593438"/>
                  </a:lnTo>
                  <a:lnTo>
                    <a:pt x="542140" y="609940"/>
                  </a:lnTo>
                  <a:lnTo>
                    <a:pt x="540552" y="626442"/>
                  </a:lnTo>
                  <a:lnTo>
                    <a:pt x="539599" y="642944"/>
                  </a:lnTo>
                  <a:lnTo>
                    <a:pt x="538964" y="660080"/>
                  </a:lnTo>
                  <a:lnTo>
                    <a:pt x="538328" y="676900"/>
                  </a:lnTo>
                  <a:lnTo>
                    <a:pt x="538011" y="694036"/>
                  </a:lnTo>
                  <a:lnTo>
                    <a:pt x="538328" y="706730"/>
                  </a:lnTo>
                  <a:lnTo>
                    <a:pt x="538964" y="719424"/>
                  </a:lnTo>
                  <a:lnTo>
                    <a:pt x="539599" y="732118"/>
                  </a:lnTo>
                  <a:lnTo>
                    <a:pt x="540234" y="744495"/>
                  </a:lnTo>
                  <a:lnTo>
                    <a:pt x="541505" y="756871"/>
                  </a:lnTo>
                  <a:lnTo>
                    <a:pt x="542775" y="769248"/>
                  </a:lnTo>
                  <a:lnTo>
                    <a:pt x="544681" y="781624"/>
                  </a:lnTo>
                  <a:lnTo>
                    <a:pt x="546587" y="794001"/>
                  </a:lnTo>
                  <a:lnTo>
                    <a:pt x="548493" y="806060"/>
                  </a:lnTo>
                  <a:lnTo>
                    <a:pt x="550716" y="818119"/>
                  </a:lnTo>
                  <a:lnTo>
                    <a:pt x="553893" y="829861"/>
                  </a:lnTo>
                  <a:lnTo>
                    <a:pt x="556434" y="841920"/>
                  </a:lnTo>
                  <a:lnTo>
                    <a:pt x="559610" y="853662"/>
                  </a:lnTo>
                  <a:lnTo>
                    <a:pt x="562469" y="865086"/>
                  </a:lnTo>
                  <a:lnTo>
                    <a:pt x="566280" y="876511"/>
                  </a:lnTo>
                  <a:lnTo>
                    <a:pt x="569774" y="887618"/>
                  </a:lnTo>
                  <a:lnTo>
                    <a:pt x="573586" y="899042"/>
                  </a:lnTo>
                  <a:lnTo>
                    <a:pt x="577398" y="909832"/>
                  </a:lnTo>
                  <a:lnTo>
                    <a:pt x="581845" y="920939"/>
                  </a:lnTo>
                  <a:lnTo>
                    <a:pt x="586292" y="931412"/>
                  </a:lnTo>
                  <a:lnTo>
                    <a:pt x="595185" y="952674"/>
                  </a:lnTo>
                  <a:lnTo>
                    <a:pt x="605667" y="972984"/>
                  </a:lnTo>
                  <a:lnTo>
                    <a:pt x="615832" y="992659"/>
                  </a:lnTo>
                  <a:lnTo>
                    <a:pt x="626949" y="1012018"/>
                  </a:lnTo>
                  <a:lnTo>
                    <a:pt x="638702" y="1030106"/>
                  </a:lnTo>
                  <a:lnTo>
                    <a:pt x="650772" y="1047560"/>
                  </a:lnTo>
                  <a:lnTo>
                    <a:pt x="663477" y="1064380"/>
                  </a:lnTo>
                  <a:lnTo>
                    <a:pt x="676183" y="1080564"/>
                  </a:lnTo>
                  <a:lnTo>
                    <a:pt x="689841" y="1095797"/>
                  </a:lnTo>
                  <a:lnTo>
                    <a:pt x="703499" y="1109760"/>
                  </a:lnTo>
                  <a:lnTo>
                    <a:pt x="710487" y="1116424"/>
                  </a:lnTo>
                  <a:lnTo>
                    <a:pt x="717475" y="1123089"/>
                  </a:lnTo>
                  <a:lnTo>
                    <a:pt x="724781" y="1129118"/>
                  </a:lnTo>
                  <a:lnTo>
                    <a:pt x="731769" y="1135148"/>
                  </a:lnTo>
                  <a:lnTo>
                    <a:pt x="739075" y="1140860"/>
                  </a:lnTo>
                  <a:lnTo>
                    <a:pt x="746380" y="1146255"/>
                  </a:lnTo>
                  <a:lnTo>
                    <a:pt x="753686" y="1151967"/>
                  </a:lnTo>
                  <a:lnTo>
                    <a:pt x="760992" y="1156727"/>
                  </a:lnTo>
                  <a:lnTo>
                    <a:pt x="768297" y="1161170"/>
                  </a:lnTo>
                  <a:lnTo>
                    <a:pt x="775920" y="1165613"/>
                  </a:lnTo>
                  <a:lnTo>
                    <a:pt x="783226" y="1170056"/>
                  </a:lnTo>
                  <a:lnTo>
                    <a:pt x="790532" y="1174181"/>
                  </a:lnTo>
                  <a:lnTo>
                    <a:pt x="798155" y="1177355"/>
                  </a:lnTo>
                  <a:lnTo>
                    <a:pt x="805461" y="1180528"/>
                  </a:lnTo>
                  <a:lnTo>
                    <a:pt x="813084" y="1184019"/>
                  </a:lnTo>
                  <a:lnTo>
                    <a:pt x="820390" y="1186558"/>
                  </a:lnTo>
                  <a:lnTo>
                    <a:pt x="828013" y="1189097"/>
                  </a:lnTo>
                  <a:lnTo>
                    <a:pt x="835318" y="1191318"/>
                  </a:lnTo>
                  <a:lnTo>
                    <a:pt x="842624" y="1192588"/>
                  </a:lnTo>
                  <a:lnTo>
                    <a:pt x="850247" y="1194174"/>
                  </a:lnTo>
                  <a:lnTo>
                    <a:pt x="857553" y="1195444"/>
                  </a:lnTo>
                  <a:lnTo>
                    <a:pt x="864859" y="1196396"/>
                  </a:lnTo>
                  <a:lnTo>
                    <a:pt x="872164" y="1196713"/>
                  </a:lnTo>
                  <a:lnTo>
                    <a:pt x="879470" y="1197030"/>
                  </a:lnTo>
                  <a:lnTo>
                    <a:pt x="886776" y="1196713"/>
                  </a:lnTo>
                  <a:lnTo>
                    <a:pt x="894081" y="1196396"/>
                  </a:lnTo>
                  <a:lnTo>
                    <a:pt x="901387" y="1195444"/>
                  </a:lnTo>
                  <a:lnTo>
                    <a:pt x="909010" y="1194174"/>
                  </a:lnTo>
                  <a:lnTo>
                    <a:pt x="916316" y="1192588"/>
                  </a:lnTo>
                  <a:lnTo>
                    <a:pt x="923621" y="1191318"/>
                  </a:lnTo>
                  <a:lnTo>
                    <a:pt x="931245" y="1189097"/>
                  </a:lnTo>
                  <a:lnTo>
                    <a:pt x="938550" y="1186558"/>
                  </a:lnTo>
                  <a:lnTo>
                    <a:pt x="946174" y="1184019"/>
                  </a:lnTo>
                  <a:lnTo>
                    <a:pt x="953479" y="1180528"/>
                  </a:lnTo>
                  <a:lnTo>
                    <a:pt x="961102" y="1177355"/>
                  </a:lnTo>
                  <a:lnTo>
                    <a:pt x="968408" y="1174181"/>
                  </a:lnTo>
                  <a:lnTo>
                    <a:pt x="976031" y="1170056"/>
                  </a:lnTo>
                  <a:lnTo>
                    <a:pt x="983337" y="1165613"/>
                  </a:lnTo>
                  <a:lnTo>
                    <a:pt x="990643" y="1161170"/>
                  </a:lnTo>
                  <a:lnTo>
                    <a:pt x="997948" y="1156727"/>
                  </a:lnTo>
                  <a:lnTo>
                    <a:pt x="1005572" y="1151967"/>
                  </a:lnTo>
                  <a:lnTo>
                    <a:pt x="1012877" y="1146255"/>
                  </a:lnTo>
                  <a:lnTo>
                    <a:pt x="1019865" y="1140860"/>
                  </a:lnTo>
                  <a:lnTo>
                    <a:pt x="1027171" y="1135148"/>
                  </a:lnTo>
                  <a:lnTo>
                    <a:pt x="1034476" y="1129118"/>
                  </a:lnTo>
                  <a:lnTo>
                    <a:pt x="1041147" y="1123089"/>
                  </a:lnTo>
                  <a:lnTo>
                    <a:pt x="1048452" y="1116424"/>
                  </a:lnTo>
                  <a:lnTo>
                    <a:pt x="1055440" y="1109760"/>
                  </a:lnTo>
                  <a:lnTo>
                    <a:pt x="1069099" y="1095797"/>
                  </a:lnTo>
                  <a:lnTo>
                    <a:pt x="1082439" y="1080564"/>
                  </a:lnTo>
                  <a:lnTo>
                    <a:pt x="1095463" y="1064380"/>
                  </a:lnTo>
                  <a:lnTo>
                    <a:pt x="1107850" y="1047560"/>
                  </a:lnTo>
                  <a:lnTo>
                    <a:pt x="1120238" y="1030106"/>
                  </a:lnTo>
                  <a:lnTo>
                    <a:pt x="1131673" y="1012018"/>
                  </a:lnTo>
                  <a:lnTo>
                    <a:pt x="1143108" y="992659"/>
                  </a:lnTo>
                  <a:lnTo>
                    <a:pt x="1153590" y="972984"/>
                  </a:lnTo>
                  <a:lnTo>
                    <a:pt x="1163437" y="952674"/>
                  </a:lnTo>
                  <a:lnTo>
                    <a:pt x="1172966" y="931412"/>
                  </a:lnTo>
                  <a:lnTo>
                    <a:pt x="1177413" y="920939"/>
                  </a:lnTo>
                  <a:lnTo>
                    <a:pt x="1181224" y="909832"/>
                  </a:lnTo>
                  <a:lnTo>
                    <a:pt x="1185354" y="899042"/>
                  </a:lnTo>
                  <a:lnTo>
                    <a:pt x="1189165" y="887618"/>
                  </a:lnTo>
                  <a:lnTo>
                    <a:pt x="1192977" y="876511"/>
                  </a:lnTo>
                  <a:lnTo>
                    <a:pt x="1196153" y="865086"/>
                  </a:lnTo>
                  <a:lnTo>
                    <a:pt x="1199647" y="853662"/>
                  </a:lnTo>
                  <a:lnTo>
                    <a:pt x="1202506" y="841920"/>
                  </a:lnTo>
                  <a:lnTo>
                    <a:pt x="1205365" y="829861"/>
                  </a:lnTo>
                  <a:lnTo>
                    <a:pt x="1207906" y="818119"/>
                  </a:lnTo>
                  <a:lnTo>
                    <a:pt x="1210129" y="806060"/>
                  </a:lnTo>
                  <a:lnTo>
                    <a:pt x="1212353" y="794001"/>
                  </a:lnTo>
                  <a:lnTo>
                    <a:pt x="1214576" y="781624"/>
                  </a:lnTo>
                  <a:lnTo>
                    <a:pt x="1215847" y="769248"/>
                  </a:lnTo>
                  <a:lnTo>
                    <a:pt x="1217435" y="756871"/>
                  </a:lnTo>
                  <a:lnTo>
                    <a:pt x="1218388" y="744495"/>
                  </a:lnTo>
                  <a:lnTo>
                    <a:pt x="1219658" y="732118"/>
                  </a:lnTo>
                  <a:lnTo>
                    <a:pt x="1220294" y="719424"/>
                  </a:lnTo>
                  <a:lnTo>
                    <a:pt x="1220611" y="706730"/>
                  </a:lnTo>
                  <a:lnTo>
                    <a:pt x="1220611" y="694036"/>
                  </a:lnTo>
                  <a:lnTo>
                    <a:pt x="1220294" y="676900"/>
                  </a:lnTo>
                  <a:lnTo>
                    <a:pt x="1219976" y="660080"/>
                  </a:lnTo>
                  <a:lnTo>
                    <a:pt x="1200600" y="658494"/>
                  </a:lnTo>
                  <a:lnTo>
                    <a:pt x="1181224" y="656907"/>
                  </a:lnTo>
                  <a:lnTo>
                    <a:pt x="1161531" y="655003"/>
                  </a:lnTo>
                  <a:lnTo>
                    <a:pt x="1141837" y="652782"/>
                  </a:lnTo>
                  <a:lnTo>
                    <a:pt x="1122144" y="650243"/>
                  </a:lnTo>
                  <a:lnTo>
                    <a:pt x="1102133" y="647387"/>
                  </a:lnTo>
                  <a:lnTo>
                    <a:pt x="1082122" y="644530"/>
                  </a:lnTo>
                  <a:lnTo>
                    <a:pt x="1062111" y="641040"/>
                  </a:lnTo>
                  <a:lnTo>
                    <a:pt x="1042417" y="637549"/>
                  </a:lnTo>
                  <a:lnTo>
                    <a:pt x="1022406" y="633741"/>
                  </a:lnTo>
                  <a:lnTo>
                    <a:pt x="1002713" y="629933"/>
                  </a:lnTo>
                  <a:lnTo>
                    <a:pt x="983337" y="625807"/>
                  </a:lnTo>
                  <a:lnTo>
                    <a:pt x="963961" y="621047"/>
                  </a:lnTo>
                  <a:lnTo>
                    <a:pt x="944903" y="616604"/>
                  </a:lnTo>
                  <a:lnTo>
                    <a:pt x="926480" y="611527"/>
                  </a:lnTo>
                  <a:lnTo>
                    <a:pt x="907740" y="606449"/>
                  </a:lnTo>
                  <a:lnTo>
                    <a:pt x="889952" y="601054"/>
                  </a:lnTo>
                  <a:lnTo>
                    <a:pt x="872482" y="595659"/>
                  </a:lnTo>
                  <a:lnTo>
                    <a:pt x="855330" y="589312"/>
                  </a:lnTo>
                  <a:lnTo>
                    <a:pt x="838495" y="583600"/>
                  </a:lnTo>
                  <a:lnTo>
                    <a:pt x="822613" y="576936"/>
                  </a:lnTo>
                  <a:lnTo>
                    <a:pt x="807049" y="570589"/>
                  </a:lnTo>
                  <a:lnTo>
                    <a:pt x="792120" y="563607"/>
                  </a:lnTo>
                  <a:lnTo>
                    <a:pt x="778462" y="556625"/>
                  </a:lnTo>
                  <a:lnTo>
                    <a:pt x="764803" y="549327"/>
                  </a:lnTo>
                  <a:lnTo>
                    <a:pt x="752098" y="541710"/>
                  </a:lnTo>
                  <a:lnTo>
                    <a:pt x="740345" y="534094"/>
                  </a:lnTo>
                  <a:lnTo>
                    <a:pt x="729228" y="526160"/>
                  </a:lnTo>
                  <a:lnTo>
                    <a:pt x="719381" y="517909"/>
                  </a:lnTo>
                  <a:lnTo>
                    <a:pt x="709852" y="509658"/>
                  </a:lnTo>
                  <a:lnTo>
                    <a:pt x="705723" y="505215"/>
                  </a:lnTo>
                  <a:lnTo>
                    <a:pt x="701911" y="500773"/>
                  </a:lnTo>
                  <a:lnTo>
                    <a:pt x="698100" y="496647"/>
                  </a:lnTo>
                  <a:lnTo>
                    <a:pt x="694606" y="491887"/>
                  </a:lnTo>
                  <a:lnTo>
                    <a:pt x="684441" y="478558"/>
                  </a:lnTo>
                  <a:lnTo>
                    <a:pt x="674912" y="467451"/>
                  </a:lnTo>
                  <a:lnTo>
                    <a:pt x="665383" y="457613"/>
                  </a:lnTo>
                  <a:lnTo>
                    <a:pt x="656489" y="449045"/>
                  </a:lnTo>
                  <a:lnTo>
                    <a:pt x="648231" y="442381"/>
                  </a:lnTo>
                  <a:lnTo>
                    <a:pt x="644101" y="439207"/>
                  </a:lnTo>
                  <a:lnTo>
                    <a:pt x="640607" y="436669"/>
                  </a:lnTo>
                  <a:lnTo>
                    <a:pt x="636478" y="434765"/>
                  </a:lnTo>
                  <a:lnTo>
                    <a:pt x="632984" y="432860"/>
                  </a:lnTo>
                  <a:lnTo>
                    <a:pt x="629172" y="430956"/>
                  </a:lnTo>
                  <a:lnTo>
                    <a:pt x="625678" y="430004"/>
                  </a:lnTo>
                  <a:lnTo>
                    <a:pt x="622184" y="428735"/>
                  </a:lnTo>
                  <a:lnTo>
                    <a:pt x="618690" y="428100"/>
                  </a:lnTo>
                  <a:lnTo>
                    <a:pt x="615514" y="427466"/>
                  </a:lnTo>
                  <a:lnTo>
                    <a:pt x="612020" y="427466"/>
                  </a:lnTo>
                  <a:lnTo>
                    <a:pt x="608844" y="427466"/>
                  </a:lnTo>
                  <a:close/>
                  <a:moveTo>
                    <a:pt x="860094" y="0"/>
                  </a:moveTo>
                  <a:lnTo>
                    <a:pt x="890587" y="0"/>
                  </a:lnTo>
                  <a:lnTo>
                    <a:pt x="921716" y="0"/>
                  </a:lnTo>
                  <a:lnTo>
                    <a:pt x="937597" y="317"/>
                  </a:lnTo>
                  <a:lnTo>
                    <a:pt x="954432" y="1269"/>
                  </a:lnTo>
                  <a:lnTo>
                    <a:pt x="971584" y="2222"/>
                  </a:lnTo>
                  <a:lnTo>
                    <a:pt x="989054" y="3808"/>
                  </a:lnTo>
                  <a:lnTo>
                    <a:pt x="1007477" y="6030"/>
                  </a:lnTo>
                  <a:lnTo>
                    <a:pt x="1025583" y="7934"/>
                  </a:lnTo>
                  <a:lnTo>
                    <a:pt x="1043688" y="11425"/>
                  </a:lnTo>
                  <a:lnTo>
                    <a:pt x="1062746" y="15233"/>
                  </a:lnTo>
                  <a:lnTo>
                    <a:pt x="1081487" y="19676"/>
                  </a:lnTo>
                  <a:lnTo>
                    <a:pt x="1100227" y="25070"/>
                  </a:lnTo>
                  <a:lnTo>
                    <a:pt x="1109756" y="28561"/>
                  </a:lnTo>
                  <a:lnTo>
                    <a:pt x="1119285" y="31735"/>
                  </a:lnTo>
                  <a:lnTo>
                    <a:pt x="1128814" y="34908"/>
                  </a:lnTo>
                  <a:lnTo>
                    <a:pt x="1138343" y="39034"/>
                  </a:lnTo>
                  <a:lnTo>
                    <a:pt x="1147873" y="43159"/>
                  </a:lnTo>
                  <a:lnTo>
                    <a:pt x="1157084" y="47285"/>
                  </a:lnTo>
                  <a:lnTo>
                    <a:pt x="1166613" y="52045"/>
                  </a:lnTo>
                  <a:lnTo>
                    <a:pt x="1176142" y="56805"/>
                  </a:lnTo>
                  <a:lnTo>
                    <a:pt x="1185354" y="61883"/>
                  </a:lnTo>
                  <a:lnTo>
                    <a:pt x="1194883" y="67595"/>
                  </a:lnTo>
                  <a:lnTo>
                    <a:pt x="1203777" y="73307"/>
                  </a:lnTo>
                  <a:lnTo>
                    <a:pt x="1212988" y="79337"/>
                  </a:lnTo>
                  <a:lnTo>
                    <a:pt x="1222200" y="86001"/>
                  </a:lnTo>
                  <a:lnTo>
                    <a:pt x="1231093" y="92665"/>
                  </a:lnTo>
                  <a:lnTo>
                    <a:pt x="1240305" y="99964"/>
                  </a:lnTo>
                  <a:lnTo>
                    <a:pt x="1249199" y="107580"/>
                  </a:lnTo>
                  <a:lnTo>
                    <a:pt x="1257775" y="115197"/>
                  </a:lnTo>
                  <a:lnTo>
                    <a:pt x="1266669" y="123448"/>
                  </a:lnTo>
                  <a:lnTo>
                    <a:pt x="1275245" y="132016"/>
                  </a:lnTo>
                  <a:lnTo>
                    <a:pt x="1283821" y="140902"/>
                  </a:lnTo>
                  <a:lnTo>
                    <a:pt x="1292080" y="150422"/>
                  </a:lnTo>
                  <a:lnTo>
                    <a:pt x="1300656" y="160260"/>
                  </a:lnTo>
                  <a:lnTo>
                    <a:pt x="1308597" y="170415"/>
                  </a:lnTo>
                  <a:lnTo>
                    <a:pt x="1316537" y="181205"/>
                  </a:lnTo>
                  <a:lnTo>
                    <a:pt x="1324478" y="192312"/>
                  </a:lnTo>
                  <a:lnTo>
                    <a:pt x="1332102" y="203736"/>
                  </a:lnTo>
                  <a:lnTo>
                    <a:pt x="1340043" y="215796"/>
                  </a:lnTo>
                  <a:lnTo>
                    <a:pt x="1347031" y="228172"/>
                  </a:lnTo>
                  <a:lnTo>
                    <a:pt x="1354336" y="241183"/>
                  </a:lnTo>
                  <a:lnTo>
                    <a:pt x="1361324" y="254829"/>
                  </a:lnTo>
                  <a:lnTo>
                    <a:pt x="1368312" y="268475"/>
                  </a:lnTo>
                  <a:lnTo>
                    <a:pt x="1375300" y="282756"/>
                  </a:lnTo>
                  <a:lnTo>
                    <a:pt x="1381971" y="297671"/>
                  </a:lnTo>
                  <a:lnTo>
                    <a:pt x="1388006" y="312904"/>
                  </a:lnTo>
                  <a:lnTo>
                    <a:pt x="1394358" y="329088"/>
                  </a:lnTo>
                  <a:lnTo>
                    <a:pt x="1400076" y="345273"/>
                  </a:lnTo>
                  <a:lnTo>
                    <a:pt x="1405793" y="362410"/>
                  </a:lnTo>
                  <a:lnTo>
                    <a:pt x="1411511" y="379864"/>
                  </a:lnTo>
                  <a:lnTo>
                    <a:pt x="1416593" y="397952"/>
                  </a:lnTo>
                  <a:lnTo>
                    <a:pt x="1421675" y="416676"/>
                  </a:lnTo>
                  <a:lnTo>
                    <a:pt x="1431522" y="453488"/>
                  </a:lnTo>
                  <a:lnTo>
                    <a:pt x="1441369" y="488396"/>
                  </a:lnTo>
                  <a:lnTo>
                    <a:pt x="1450898" y="521717"/>
                  </a:lnTo>
                  <a:lnTo>
                    <a:pt x="1460744" y="553452"/>
                  </a:lnTo>
                  <a:lnTo>
                    <a:pt x="1469956" y="583283"/>
                  </a:lnTo>
                  <a:lnTo>
                    <a:pt x="1479485" y="611527"/>
                  </a:lnTo>
                  <a:lnTo>
                    <a:pt x="1489014" y="638501"/>
                  </a:lnTo>
                  <a:lnTo>
                    <a:pt x="1498543" y="663889"/>
                  </a:lnTo>
                  <a:lnTo>
                    <a:pt x="1507755" y="688007"/>
                  </a:lnTo>
                  <a:lnTo>
                    <a:pt x="1516331" y="710856"/>
                  </a:lnTo>
                  <a:lnTo>
                    <a:pt x="1525225" y="732118"/>
                  </a:lnTo>
                  <a:lnTo>
                    <a:pt x="1533483" y="752746"/>
                  </a:lnTo>
                  <a:lnTo>
                    <a:pt x="1550000" y="790510"/>
                  </a:lnTo>
                  <a:lnTo>
                    <a:pt x="1565247" y="824783"/>
                  </a:lnTo>
                  <a:lnTo>
                    <a:pt x="1579540" y="855566"/>
                  </a:lnTo>
                  <a:lnTo>
                    <a:pt x="1592246" y="884127"/>
                  </a:lnTo>
                  <a:lnTo>
                    <a:pt x="1597646" y="897455"/>
                  </a:lnTo>
                  <a:lnTo>
                    <a:pt x="1603045" y="910784"/>
                  </a:lnTo>
                  <a:lnTo>
                    <a:pt x="1608128" y="923478"/>
                  </a:lnTo>
                  <a:lnTo>
                    <a:pt x="1612575" y="935854"/>
                  </a:lnTo>
                  <a:lnTo>
                    <a:pt x="1616704" y="947914"/>
                  </a:lnTo>
                  <a:lnTo>
                    <a:pt x="1620198" y="960290"/>
                  </a:lnTo>
                  <a:lnTo>
                    <a:pt x="1623057" y="972349"/>
                  </a:lnTo>
                  <a:lnTo>
                    <a:pt x="1626233" y="984408"/>
                  </a:lnTo>
                  <a:lnTo>
                    <a:pt x="1627821" y="996468"/>
                  </a:lnTo>
                  <a:lnTo>
                    <a:pt x="1629409" y="1008844"/>
                  </a:lnTo>
                  <a:lnTo>
                    <a:pt x="1630362" y="1021538"/>
                  </a:lnTo>
                  <a:lnTo>
                    <a:pt x="1630362" y="1034232"/>
                  </a:lnTo>
                  <a:lnTo>
                    <a:pt x="1630045" y="1046608"/>
                  </a:lnTo>
                  <a:lnTo>
                    <a:pt x="1629727" y="1052320"/>
                  </a:lnTo>
                  <a:lnTo>
                    <a:pt x="1629092" y="1058350"/>
                  </a:lnTo>
                  <a:lnTo>
                    <a:pt x="1627821" y="1063745"/>
                  </a:lnTo>
                  <a:lnTo>
                    <a:pt x="1626868" y="1069140"/>
                  </a:lnTo>
                  <a:lnTo>
                    <a:pt x="1625280" y="1074535"/>
                  </a:lnTo>
                  <a:lnTo>
                    <a:pt x="1624009" y="1079612"/>
                  </a:lnTo>
                  <a:lnTo>
                    <a:pt x="1622104" y="1084690"/>
                  </a:lnTo>
                  <a:lnTo>
                    <a:pt x="1619880" y="1090085"/>
                  </a:lnTo>
                  <a:lnTo>
                    <a:pt x="1617657" y="1094528"/>
                  </a:lnTo>
                  <a:lnTo>
                    <a:pt x="1615116" y="1099288"/>
                  </a:lnTo>
                  <a:lnTo>
                    <a:pt x="1612575" y="1103731"/>
                  </a:lnTo>
                  <a:lnTo>
                    <a:pt x="1609716" y="1108173"/>
                  </a:lnTo>
                  <a:lnTo>
                    <a:pt x="1606857" y="1112616"/>
                  </a:lnTo>
                  <a:lnTo>
                    <a:pt x="1603045" y="1116424"/>
                  </a:lnTo>
                  <a:lnTo>
                    <a:pt x="1599869" y="1120550"/>
                  </a:lnTo>
                  <a:lnTo>
                    <a:pt x="1595740" y="1124041"/>
                  </a:lnTo>
                  <a:lnTo>
                    <a:pt x="1592246" y="1127849"/>
                  </a:lnTo>
                  <a:lnTo>
                    <a:pt x="1587799" y="1131340"/>
                  </a:lnTo>
                  <a:lnTo>
                    <a:pt x="1583352" y="1134831"/>
                  </a:lnTo>
                  <a:lnTo>
                    <a:pt x="1578587" y="1138004"/>
                  </a:lnTo>
                  <a:lnTo>
                    <a:pt x="1574141" y="1140860"/>
                  </a:lnTo>
                  <a:lnTo>
                    <a:pt x="1568741" y="1143716"/>
                  </a:lnTo>
                  <a:lnTo>
                    <a:pt x="1563659" y="1146890"/>
                  </a:lnTo>
                  <a:lnTo>
                    <a:pt x="1557941" y="1149428"/>
                  </a:lnTo>
                  <a:lnTo>
                    <a:pt x="1552541" y="1151967"/>
                  </a:lnTo>
                  <a:lnTo>
                    <a:pt x="1546189" y="1154189"/>
                  </a:lnTo>
                  <a:lnTo>
                    <a:pt x="1533801" y="1157997"/>
                  </a:lnTo>
                  <a:lnTo>
                    <a:pt x="1520460" y="1161805"/>
                  </a:lnTo>
                  <a:lnTo>
                    <a:pt x="1506166" y="1164978"/>
                  </a:lnTo>
                  <a:lnTo>
                    <a:pt x="1490920" y="1167200"/>
                  </a:lnTo>
                  <a:lnTo>
                    <a:pt x="1474720" y="1169104"/>
                  </a:lnTo>
                  <a:lnTo>
                    <a:pt x="1457568" y="1170056"/>
                  </a:lnTo>
                  <a:lnTo>
                    <a:pt x="1439780" y="1170691"/>
                  </a:lnTo>
                  <a:lnTo>
                    <a:pt x="1420722" y="1170691"/>
                  </a:lnTo>
                  <a:lnTo>
                    <a:pt x="1401029" y="1170056"/>
                  </a:lnTo>
                  <a:lnTo>
                    <a:pt x="1380700" y="1169104"/>
                  </a:lnTo>
                  <a:lnTo>
                    <a:pt x="1359101" y="1166882"/>
                  </a:lnTo>
                  <a:lnTo>
                    <a:pt x="1336549" y="1164344"/>
                  </a:lnTo>
                  <a:lnTo>
                    <a:pt x="1313361" y="1161170"/>
                  </a:lnTo>
                  <a:lnTo>
                    <a:pt x="1288903" y="1157362"/>
                  </a:lnTo>
                  <a:lnTo>
                    <a:pt x="1263810" y="1152919"/>
                  </a:lnTo>
                  <a:lnTo>
                    <a:pt x="1237764" y="1147842"/>
                  </a:lnTo>
                  <a:lnTo>
                    <a:pt x="1210447" y="1142447"/>
                  </a:lnTo>
                  <a:lnTo>
                    <a:pt x="1182813" y="1135783"/>
                  </a:lnTo>
                  <a:lnTo>
                    <a:pt x="1174236" y="1145938"/>
                  </a:lnTo>
                  <a:lnTo>
                    <a:pt x="1165660" y="1155775"/>
                  </a:lnTo>
                  <a:lnTo>
                    <a:pt x="1157084" y="1165613"/>
                  </a:lnTo>
                  <a:lnTo>
                    <a:pt x="1148508" y="1174816"/>
                  </a:lnTo>
                  <a:lnTo>
                    <a:pt x="1139296" y="1184019"/>
                  </a:lnTo>
                  <a:lnTo>
                    <a:pt x="1130720" y="1192588"/>
                  </a:lnTo>
                  <a:lnTo>
                    <a:pt x="1121509" y="1201473"/>
                  </a:lnTo>
                  <a:lnTo>
                    <a:pt x="1111980" y="1209407"/>
                  </a:lnTo>
                  <a:lnTo>
                    <a:pt x="1102768" y="1217341"/>
                  </a:lnTo>
                  <a:lnTo>
                    <a:pt x="1093557" y="1224957"/>
                  </a:lnTo>
                  <a:lnTo>
                    <a:pt x="1084028" y="1232573"/>
                  </a:lnTo>
                  <a:lnTo>
                    <a:pt x="1074499" y="1239555"/>
                  </a:lnTo>
                  <a:lnTo>
                    <a:pt x="1064969" y="1246536"/>
                  </a:lnTo>
                  <a:lnTo>
                    <a:pt x="1055123" y="1252883"/>
                  </a:lnTo>
                  <a:lnTo>
                    <a:pt x="1045594" y="1258913"/>
                  </a:lnTo>
                  <a:lnTo>
                    <a:pt x="1035747" y="1264625"/>
                  </a:lnTo>
                  <a:lnTo>
                    <a:pt x="1025900" y="1270337"/>
                  </a:lnTo>
                  <a:lnTo>
                    <a:pt x="1016054" y="1275415"/>
                  </a:lnTo>
                  <a:lnTo>
                    <a:pt x="1006207" y="1280492"/>
                  </a:lnTo>
                  <a:lnTo>
                    <a:pt x="996360" y="1284935"/>
                  </a:lnTo>
                  <a:lnTo>
                    <a:pt x="986513" y="1289061"/>
                  </a:lnTo>
                  <a:lnTo>
                    <a:pt x="976667" y="1292869"/>
                  </a:lnTo>
                  <a:lnTo>
                    <a:pt x="966820" y="1296360"/>
                  </a:lnTo>
                  <a:lnTo>
                    <a:pt x="956973" y="1299533"/>
                  </a:lnTo>
                  <a:lnTo>
                    <a:pt x="947126" y="1302389"/>
                  </a:lnTo>
                  <a:lnTo>
                    <a:pt x="937280" y="1304611"/>
                  </a:lnTo>
                  <a:lnTo>
                    <a:pt x="927433" y="1306515"/>
                  </a:lnTo>
                  <a:lnTo>
                    <a:pt x="917904" y="1308419"/>
                  </a:lnTo>
                  <a:lnTo>
                    <a:pt x="908057" y="1309688"/>
                  </a:lnTo>
                  <a:lnTo>
                    <a:pt x="898846" y="1310640"/>
                  </a:lnTo>
                  <a:lnTo>
                    <a:pt x="888999" y="1311275"/>
                  </a:lnTo>
                  <a:lnTo>
                    <a:pt x="879470" y="1311275"/>
                  </a:lnTo>
                  <a:lnTo>
                    <a:pt x="869941" y="1311275"/>
                  </a:lnTo>
                  <a:lnTo>
                    <a:pt x="860729" y="1310640"/>
                  </a:lnTo>
                  <a:lnTo>
                    <a:pt x="851200" y="1310006"/>
                  </a:lnTo>
                  <a:lnTo>
                    <a:pt x="841354" y="1308419"/>
                  </a:lnTo>
                  <a:lnTo>
                    <a:pt x="831824" y="1306515"/>
                  </a:lnTo>
                  <a:lnTo>
                    <a:pt x="822613" y="1304928"/>
                  </a:lnTo>
                  <a:lnTo>
                    <a:pt x="812766" y="1302389"/>
                  </a:lnTo>
                  <a:lnTo>
                    <a:pt x="803237" y="1299851"/>
                  </a:lnTo>
                  <a:lnTo>
                    <a:pt x="793390" y="1296677"/>
                  </a:lnTo>
                  <a:lnTo>
                    <a:pt x="783544" y="1293186"/>
                  </a:lnTo>
                  <a:lnTo>
                    <a:pt x="774015" y="1289696"/>
                  </a:lnTo>
                  <a:lnTo>
                    <a:pt x="764168" y="1285570"/>
                  </a:lnTo>
                  <a:lnTo>
                    <a:pt x="754321" y="1281127"/>
                  </a:lnTo>
                  <a:lnTo>
                    <a:pt x="744792" y="1276367"/>
                  </a:lnTo>
                  <a:lnTo>
                    <a:pt x="734945" y="1271289"/>
                  </a:lnTo>
                  <a:lnTo>
                    <a:pt x="725416" y="1265895"/>
                  </a:lnTo>
                  <a:lnTo>
                    <a:pt x="715887" y="1260500"/>
                  </a:lnTo>
                  <a:lnTo>
                    <a:pt x="706040" y="1254153"/>
                  </a:lnTo>
                  <a:lnTo>
                    <a:pt x="696829" y="1248123"/>
                  </a:lnTo>
                  <a:lnTo>
                    <a:pt x="687300" y="1241459"/>
                  </a:lnTo>
                  <a:lnTo>
                    <a:pt x="677771" y="1234477"/>
                  </a:lnTo>
                  <a:lnTo>
                    <a:pt x="668559" y="1227178"/>
                  </a:lnTo>
                  <a:lnTo>
                    <a:pt x="659030" y="1219879"/>
                  </a:lnTo>
                  <a:lnTo>
                    <a:pt x="650136" y="1211946"/>
                  </a:lnTo>
                  <a:lnTo>
                    <a:pt x="640925" y="1204012"/>
                  </a:lnTo>
                  <a:lnTo>
                    <a:pt x="632031" y="1196078"/>
                  </a:lnTo>
                  <a:lnTo>
                    <a:pt x="623137" y="1187193"/>
                  </a:lnTo>
                  <a:lnTo>
                    <a:pt x="614244" y="1178307"/>
                  </a:lnTo>
                  <a:lnTo>
                    <a:pt x="605667" y="1169421"/>
                  </a:lnTo>
                  <a:lnTo>
                    <a:pt x="597091" y="1159901"/>
                  </a:lnTo>
                  <a:lnTo>
                    <a:pt x="588515" y="1150063"/>
                  </a:lnTo>
                  <a:lnTo>
                    <a:pt x="580256" y="1140225"/>
                  </a:lnTo>
                  <a:lnTo>
                    <a:pt x="553257" y="1145938"/>
                  </a:lnTo>
                  <a:lnTo>
                    <a:pt x="527529" y="1151650"/>
                  </a:lnTo>
                  <a:lnTo>
                    <a:pt x="502436" y="1155775"/>
                  </a:lnTo>
                  <a:lnTo>
                    <a:pt x="478295" y="1159901"/>
                  </a:lnTo>
                  <a:lnTo>
                    <a:pt x="454790" y="1163074"/>
                  </a:lnTo>
                  <a:lnTo>
                    <a:pt x="432556" y="1165930"/>
                  </a:lnTo>
                  <a:lnTo>
                    <a:pt x="410956" y="1168152"/>
                  </a:lnTo>
                  <a:lnTo>
                    <a:pt x="390310" y="1169739"/>
                  </a:lnTo>
                  <a:lnTo>
                    <a:pt x="370616" y="1170691"/>
                  </a:lnTo>
                  <a:lnTo>
                    <a:pt x="351876" y="1171008"/>
                  </a:lnTo>
                  <a:lnTo>
                    <a:pt x="333453" y="1170691"/>
                  </a:lnTo>
                  <a:lnTo>
                    <a:pt x="316301" y="1170056"/>
                  </a:lnTo>
                  <a:lnTo>
                    <a:pt x="300419" y="1168469"/>
                  </a:lnTo>
                  <a:lnTo>
                    <a:pt x="284537" y="1166565"/>
                  </a:lnTo>
                  <a:lnTo>
                    <a:pt x="269926" y="1164026"/>
                  </a:lnTo>
                  <a:lnTo>
                    <a:pt x="256585" y="1160853"/>
                  </a:lnTo>
                  <a:lnTo>
                    <a:pt x="243562" y="1157045"/>
                  </a:lnTo>
                  <a:lnTo>
                    <a:pt x="231492" y="1152919"/>
                  </a:lnTo>
                  <a:lnTo>
                    <a:pt x="220374" y="1147842"/>
                  </a:lnTo>
                  <a:lnTo>
                    <a:pt x="214975" y="1145303"/>
                  </a:lnTo>
                  <a:lnTo>
                    <a:pt x="209892" y="1142447"/>
                  </a:lnTo>
                  <a:lnTo>
                    <a:pt x="205128" y="1139591"/>
                  </a:lnTo>
                  <a:lnTo>
                    <a:pt x="200363" y="1136417"/>
                  </a:lnTo>
                  <a:lnTo>
                    <a:pt x="195916" y="1133244"/>
                  </a:lnTo>
                  <a:lnTo>
                    <a:pt x="191787" y="1130070"/>
                  </a:lnTo>
                  <a:lnTo>
                    <a:pt x="187658" y="1126262"/>
                  </a:lnTo>
                  <a:lnTo>
                    <a:pt x="184164" y="1122771"/>
                  </a:lnTo>
                  <a:lnTo>
                    <a:pt x="180352" y="1118963"/>
                  </a:lnTo>
                  <a:lnTo>
                    <a:pt x="177176" y="1115155"/>
                  </a:lnTo>
                  <a:lnTo>
                    <a:pt x="173682" y="1111030"/>
                  </a:lnTo>
                  <a:lnTo>
                    <a:pt x="170823" y="1106904"/>
                  </a:lnTo>
                  <a:lnTo>
                    <a:pt x="167964" y="1102779"/>
                  </a:lnTo>
                  <a:lnTo>
                    <a:pt x="165423" y="1098336"/>
                  </a:lnTo>
                  <a:lnTo>
                    <a:pt x="163200" y="1093575"/>
                  </a:lnTo>
                  <a:lnTo>
                    <a:pt x="160976" y="1088815"/>
                  </a:lnTo>
                  <a:lnTo>
                    <a:pt x="159071" y="1084055"/>
                  </a:lnTo>
                  <a:lnTo>
                    <a:pt x="157482" y="1078978"/>
                  </a:lnTo>
                  <a:lnTo>
                    <a:pt x="155894" y="1073900"/>
                  </a:lnTo>
                  <a:lnTo>
                    <a:pt x="154624" y="1068822"/>
                  </a:lnTo>
                  <a:lnTo>
                    <a:pt x="153353" y="1063428"/>
                  </a:lnTo>
                  <a:lnTo>
                    <a:pt x="152718" y="1058033"/>
                  </a:lnTo>
                  <a:lnTo>
                    <a:pt x="151130" y="1046291"/>
                  </a:lnTo>
                  <a:lnTo>
                    <a:pt x="150812" y="1034232"/>
                  </a:lnTo>
                  <a:lnTo>
                    <a:pt x="151130" y="1021538"/>
                  </a:lnTo>
                  <a:lnTo>
                    <a:pt x="152083" y="1008844"/>
                  </a:lnTo>
                  <a:lnTo>
                    <a:pt x="153353" y="996468"/>
                  </a:lnTo>
                  <a:lnTo>
                    <a:pt x="155577" y="984408"/>
                  </a:lnTo>
                  <a:lnTo>
                    <a:pt x="158118" y="972349"/>
                  </a:lnTo>
                  <a:lnTo>
                    <a:pt x="160976" y="960290"/>
                  </a:lnTo>
                  <a:lnTo>
                    <a:pt x="164788" y="947914"/>
                  </a:lnTo>
                  <a:lnTo>
                    <a:pt x="168600" y="935854"/>
                  </a:lnTo>
                  <a:lnTo>
                    <a:pt x="173364" y="923478"/>
                  </a:lnTo>
                  <a:lnTo>
                    <a:pt x="178129" y="910784"/>
                  </a:lnTo>
                  <a:lnTo>
                    <a:pt x="183529" y="897455"/>
                  </a:lnTo>
                  <a:lnTo>
                    <a:pt x="189564" y="884127"/>
                  </a:lnTo>
                  <a:lnTo>
                    <a:pt x="202269" y="855566"/>
                  </a:lnTo>
                  <a:lnTo>
                    <a:pt x="216245" y="824783"/>
                  </a:lnTo>
                  <a:lnTo>
                    <a:pt x="231492" y="790510"/>
                  </a:lnTo>
                  <a:lnTo>
                    <a:pt x="247691" y="752746"/>
                  </a:lnTo>
                  <a:lnTo>
                    <a:pt x="256267" y="732118"/>
                  </a:lnTo>
                  <a:lnTo>
                    <a:pt x="264844" y="710856"/>
                  </a:lnTo>
                  <a:lnTo>
                    <a:pt x="274055" y="688007"/>
                  </a:lnTo>
                  <a:lnTo>
                    <a:pt x="283266" y="663889"/>
                  </a:lnTo>
                  <a:lnTo>
                    <a:pt x="292160" y="638501"/>
                  </a:lnTo>
                  <a:lnTo>
                    <a:pt x="301689" y="611527"/>
                  </a:lnTo>
                  <a:lnTo>
                    <a:pt x="311218" y="583283"/>
                  </a:lnTo>
                  <a:lnTo>
                    <a:pt x="321065" y="553452"/>
                  </a:lnTo>
                  <a:lnTo>
                    <a:pt x="330594" y="521717"/>
                  </a:lnTo>
                  <a:lnTo>
                    <a:pt x="340441" y="488396"/>
                  </a:lnTo>
                  <a:lnTo>
                    <a:pt x="350288" y="453488"/>
                  </a:lnTo>
                  <a:lnTo>
                    <a:pt x="360134" y="416676"/>
                  </a:lnTo>
                  <a:lnTo>
                    <a:pt x="364899" y="397952"/>
                  </a:lnTo>
                  <a:lnTo>
                    <a:pt x="370299" y="379864"/>
                  </a:lnTo>
                  <a:lnTo>
                    <a:pt x="375699" y="362410"/>
                  </a:lnTo>
                  <a:lnTo>
                    <a:pt x="381416" y="345273"/>
                  </a:lnTo>
                  <a:lnTo>
                    <a:pt x="387451" y="329088"/>
                  </a:lnTo>
                  <a:lnTo>
                    <a:pt x="393169" y="312904"/>
                  </a:lnTo>
                  <a:lnTo>
                    <a:pt x="399839" y="297671"/>
                  </a:lnTo>
                  <a:lnTo>
                    <a:pt x="406509" y="282756"/>
                  </a:lnTo>
                  <a:lnTo>
                    <a:pt x="412862" y="268475"/>
                  </a:lnTo>
                  <a:lnTo>
                    <a:pt x="419850" y="254829"/>
                  </a:lnTo>
                  <a:lnTo>
                    <a:pt x="426838" y="241183"/>
                  </a:lnTo>
                  <a:lnTo>
                    <a:pt x="434144" y="228172"/>
                  </a:lnTo>
                  <a:lnTo>
                    <a:pt x="441767" y="215796"/>
                  </a:lnTo>
                  <a:lnTo>
                    <a:pt x="449073" y="203736"/>
                  </a:lnTo>
                  <a:lnTo>
                    <a:pt x="457014" y="192312"/>
                  </a:lnTo>
                  <a:lnTo>
                    <a:pt x="464637" y="181205"/>
                  </a:lnTo>
                  <a:lnTo>
                    <a:pt x="472895" y="170415"/>
                  </a:lnTo>
                  <a:lnTo>
                    <a:pt x="480836" y="160260"/>
                  </a:lnTo>
                  <a:lnTo>
                    <a:pt x="489095" y="150422"/>
                  </a:lnTo>
                  <a:lnTo>
                    <a:pt x="497671" y="140902"/>
                  </a:lnTo>
                  <a:lnTo>
                    <a:pt x="505930" y="132016"/>
                  </a:lnTo>
                  <a:lnTo>
                    <a:pt x="514823" y="123448"/>
                  </a:lnTo>
                  <a:lnTo>
                    <a:pt x="523400" y="115197"/>
                  </a:lnTo>
                  <a:lnTo>
                    <a:pt x="532293" y="107580"/>
                  </a:lnTo>
                  <a:lnTo>
                    <a:pt x="541505" y="99964"/>
                  </a:lnTo>
                  <a:lnTo>
                    <a:pt x="550081" y="92665"/>
                  </a:lnTo>
                  <a:lnTo>
                    <a:pt x="559292" y="86001"/>
                  </a:lnTo>
                  <a:lnTo>
                    <a:pt x="568186" y="79337"/>
                  </a:lnTo>
                  <a:lnTo>
                    <a:pt x="577398" y="73307"/>
                  </a:lnTo>
                  <a:lnTo>
                    <a:pt x="586927" y="67595"/>
                  </a:lnTo>
                  <a:lnTo>
                    <a:pt x="596138" y="61883"/>
                  </a:lnTo>
                  <a:lnTo>
                    <a:pt x="605667" y="56805"/>
                  </a:lnTo>
                  <a:lnTo>
                    <a:pt x="614879" y="52045"/>
                  </a:lnTo>
                  <a:lnTo>
                    <a:pt x="624090" y="47285"/>
                  </a:lnTo>
                  <a:lnTo>
                    <a:pt x="633619" y="43159"/>
                  </a:lnTo>
                  <a:lnTo>
                    <a:pt x="643148" y="39034"/>
                  </a:lnTo>
                  <a:lnTo>
                    <a:pt x="652678" y="34908"/>
                  </a:lnTo>
                  <a:lnTo>
                    <a:pt x="662207" y="31735"/>
                  </a:lnTo>
                  <a:lnTo>
                    <a:pt x="671418" y="28561"/>
                  </a:lnTo>
                  <a:lnTo>
                    <a:pt x="680947" y="25070"/>
                  </a:lnTo>
                  <a:lnTo>
                    <a:pt x="700005" y="19676"/>
                  </a:lnTo>
                  <a:lnTo>
                    <a:pt x="719064" y="15233"/>
                  </a:lnTo>
                  <a:lnTo>
                    <a:pt x="737486" y="11425"/>
                  </a:lnTo>
                  <a:lnTo>
                    <a:pt x="756227" y="7934"/>
                  </a:lnTo>
                  <a:lnTo>
                    <a:pt x="774332" y="6030"/>
                  </a:lnTo>
                  <a:lnTo>
                    <a:pt x="792120" y="3808"/>
                  </a:lnTo>
                  <a:lnTo>
                    <a:pt x="809590" y="2222"/>
                  </a:lnTo>
                  <a:lnTo>
                    <a:pt x="826742" y="1269"/>
                  </a:lnTo>
                  <a:lnTo>
                    <a:pt x="843577" y="317"/>
                  </a:lnTo>
                  <a:lnTo>
                    <a:pt x="8600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56015" y="4335946"/>
              <a:ext cx="92418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老师反馈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7" name="墨迹 16"/>
              <p14:cNvContentPartPr/>
              <p14:nvPr/>
            </p14:nvContentPartPr>
            <p14:xfrm>
              <a:off x="6480212" y="2696406"/>
              <a:ext cx="360040" cy="352736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61149" y="2677310"/>
                <a:ext cx="397806" cy="39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8" name="墨迹 17"/>
              <p14:cNvContentPartPr/>
              <p14:nvPr/>
            </p14:nvContentPartPr>
            <p14:xfrm>
              <a:off x="7167244" y="3224057"/>
              <a:ext cx="360040" cy="352736"/>
            </p14:xfrm>
          </p:contentPart>
        </mc:Choice>
        <mc:Fallback>
          <p:pic>
            <p:nvPicPr>
              <p:cNvPr id="18" name="墨迹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48181" y="3204961"/>
                <a:ext cx="397806" cy="39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9" name="墨迹 18"/>
              <p14:cNvContentPartPr/>
              <p14:nvPr/>
            </p14:nvContentPartPr>
            <p14:xfrm>
              <a:off x="5634118" y="3707468"/>
              <a:ext cx="360040" cy="352736"/>
            </p14:xfrm>
          </p:contentPart>
        </mc:Choice>
        <mc:Fallback>
          <p:pic>
            <p:nvPicPr>
              <p:cNvPr id="19" name="墨迹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15036" y="3688391"/>
                <a:ext cx="397844" cy="3905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8039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1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376B-4105-4BE8-8137-D5D948C34F82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9B76-D14B-4E42-8B6B-5D609D517F7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55677" y="179388"/>
            <a:ext cx="7488324" cy="700087"/>
          </a:xfrm>
        </p:spPr>
        <p:txBody>
          <a:bodyPr/>
          <a:lstStyle/>
          <a:p>
            <a:r>
              <a:rPr lang="zh-CN" altLang="en-US" dirty="0"/>
              <a:t>手机是教学的利器：选课签到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75742"/>
            <a:ext cx="5630391" cy="43575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2735" y="1365798"/>
            <a:ext cx="5613726" cy="4367264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9187" y="1350971"/>
            <a:ext cx="5613173" cy="4326725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5841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60650" y="1099629"/>
            <a:ext cx="7320011" cy="4991432"/>
            <a:chOff x="1104417" y="1209876"/>
            <a:chExt cx="7320011" cy="49914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4417" y="1209876"/>
              <a:ext cx="7320011" cy="499143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779912" y="3392996"/>
              <a:ext cx="3204356" cy="2767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519772" y="3584258"/>
              <a:ext cx="432048" cy="2767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19672" y="179975"/>
            <a:ext cx="7202110" cy="699595"/>
          </a:xfrm>
        </p:spPr>
        <p:txBody>
          <a:bodyPr>
            <a:normAutofit fontScale="90000"/>
          </a:bodyPr>
          <a:lstStyle/>
          <a:p>
            <a:r>
              <a:rPr lang="zh-CN" altLang="en-US" sz="3500" dirty="0"/>
              <a:t>“互联网</a:t>
            </a:r>
            <a:r>
              <a:rPr lang="en-US" altLang="zh-CN" sz="3500" dirty="0"/>
              <a:t>+</a:t>
            </a:r>
            <a:r>
              <a:rPr lang="zh-CN" altLang="en-US" sz="3500" dirty="0"/>
              <a:t>教学”学习效果反馈（</a:t>
            </a:r>
            <a:r>
              <a:rPr lang="en-US" altLang="zh-CN" sz="3500" dirty="0"/>
              <a:t>2</a:t>
            </a:r>
            <a:r>
              <a:rPr lang="zh-CN" altLang="en-US" sz="3500" dirty="0"/>
              <a:t>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5081-7B34-4C52-9FEC-2B4A667812AA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403648" y="1202777"/>
            <a:ext cx="5815994" cy="5167660"/>
            <a:chOff x="1289185" y="1265138"/>
            <a:chExt cx="5815994" cy="51676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60" y="1289298"/>
              <a:ext cx="2893219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89185" y="1265138"/>
              <a:ext cx="2893219" cy="51435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764422" y="3068960"/>
              <a:ext cx="1931814" cy="6008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69752" y="4653136"/>
              <a:ext cx="2010160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4279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692" y="302231"/>
            <a:ext cx="4860540" cy="654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39852" y="2312876"/>
            <a:ext cx="2808287" cy="16573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教学有法</a:t>
            </a:r>
            <a:r>
              <a:rPr lang="en-US" altLang="zh-CN" sz="2800" b="1" dirty="0">
                <a:solidFill>
                  <a:srgbClr val="FF0000"/>
                </a:solidFill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</a:rPr>
            </a:br>
            <a:r>
              <a:rPr lang="zh-CN" altLang="en-US" sz="2800" b="1" dirty="0">
                <a:solidFill>
                  <a:srgbClr val="006600"/>
                </a:solidFill>
              </a:rPr>
              <a:t>教无定法</a:t>
            </a:r>
            <a:r>
              <a:rPr lang="en-US" altLang="zh-CN" sz="2800" b="1" dirty="0">
                <a:solidFill>
                  <a:srgbClr val="006600"/>
                </a:solidFill>
              </a:rPr>
              <a:t/>
            </a:r>
            <a:br>
              <a:rPr lang="en-US" altLang="zh-CN" sz="2800" b="1" dirty="0">
                <a:solidFill>
                  <a:srgbClr val="006600"/>
                </a:solidFill>
              </a:rPr>
            </a:b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贵在得法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2347-B1B1-42FF-ABC0-66FB788D2628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542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4138949" y="4061277"/>
            <a:ext cx="517224" cy="395288"/>
          </a:xfrm>
          <a:custGeom>
            <a:avLst/>
            <a:gdLst>
              <a:gd name="connsiteX0" fmla="*/ 469900 w 469900"/>
              <a:gd name="connsiteY0" fmla="*/ 495300 h 495300"/>
              <a:gd name="connsiteX1" fmla="*/ 190500 w 469900"/>
              <a:gd name="connsiteY1" fmla="*/ 0 h 495300"/>
              <a:gd name="connsiteX2" fmla="*/ 0 w 469900"/>
              <a:gd name="connsiteY2" fmla="*/ 228600 h 495300"/>
              <a:gd name="connsiteX3" fmla="*/ 469900 w 469900"/>
              <a:gd name="connsiteY3" fmla="*/ 495300 h 495300"/>
              <a:gd name="connsiteX0" fmla="*/ 469900 w 469900"/>
              <a:gd name="connsiteY0" fmla="*/ 527050 h 527050"/>
              <a:gd name="connsiteX1" fmla="*/ 177800 w 469900"/>
              <a:gd name="connsiteY1" fmla="*/ 0 h 527050"/>
              <a:gd name="connsiteX2" fmla="*/ 0 w 469900"/>
              <a:gd name="connsiteY2" fmla="*/ 260350 h 527050"/>
              <a:gd name="connsiteX3" fmla="*/ 469900 w 469900"/>
              <a:gd name="connsiteY3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527050">
                <a:moveTo>
                  <a:pt x="469900" y="527050"/>
                </a:moveTo>
                <a:lnTo>
                  <a:pt x="177800" y="0"/>
                </a:lnTo>
                <a:lnTo>
                  <a:pt x="0" y="260350"/>
                </a:lnTo>
                <a:lnTo>
                  <a:pt x="469900" y="5270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379810" y="2728201"/>
            <a:ext cx="4398153" cy="2018109"/>
            <a:chOff x="1601333" y="1923505"/>
            <a:chExt cx="4398153" cy="2018109"/>
          </a:xfrm>
        </p:grpSpPr>
        <p:sp>
          <p:nvSpPr>
            <p:cNvPr id="16" name="任意多边形 15"/>
            <p:cNvSpPr/>
            <p:nvPr/>
          </p:nvSpPr>
          <p:spPr>
            <a:xfrm>
              <a:off x="1601333" y="1923505"/>
              <a:ext cx="4398153" cy="2018109"/>
            </a:xfrm>
            <a:custGeom>
              <a:avLst/>
              <a:gdLst>
                <a:gd name="connsiteX0" fmla="*/ 0 w 4019550"/>
                <a:gd name="connsiteY0" fmla="*/ 9525 h 2643187"/>
                <a:gd name="connsiteX1" fmla="*/ 4019550 w 4019550"/>
                <a:gd name="connsiteY1" fmla="*/ 0 h 2643187"/>
                <a:gd name="connsiteX2" fmla="*/ 2076450 w 4019550"/>
                <a:gd name="connsiteY2" fmla="*/ 2643187 h 2643187"/>
                <a:gd name="connsiteX3" fmla="*/ 0 w 4019550"/>
                <a:gd name="connsiteY3" fmla="*/ 9525 h 2643187"/>
                <a:gd name="connsiteX0" fmla="*/ 0 w 4019550"/>
                <a:gd name="connsiteY0" fmla="*/ 9525 h 2700337"/>
                <a:gd name="connsiteX1" fmla="*/ 4019550 w 4019550"/>
                <a:gd name="connsiteY1" fmla="*/ 0 h 2700337"/>
                <a:gd name="connsiteX2" fmla="*/ 2033588 w 4019550"/>
                <a:gd name="connsiteY2" fmla="*/ 2700337 h 2700337"/>
                <a:gd name="connsiteX3" fmla="*/ 0 w 4019550"/>
                <a:gd name="connsiteY3" fmla="*/ 9525 h 2700337"/>
                <a:gd name="connsiteX0" fmla="*/ 0 w 4019550"/>
                <a:gd name="connsiteY0" fmla="*/ 9525 h 2700337"/>
                <a:gd name="connsiteX1" fmla="*/ 4019550 w 4019550"/>
                <a:gd name="connsiteY1" fmla="*/ 0 h 2700337"/>
                <a:gd name="connsiteX2" fmla="*/ 2028826 w 4019550"/>
                <a:gd name="connsiteY2" fmla="*/ 2700337 h 2700337"/>
                <a:gd name="connsiteX3" fmla="*/ 0 w 4019550"/>
                <a:gd name="connsiteY3" fmla="*/ 9525 h 2700337"/>
                <a:gd name="connsiteX0" fmla="*/ 0 w 3995738"/>
                <a:gd name="connsiteY0" fmla="*/ 0 h 2690812"/>
                <a:gd name="connsiteX1" fmla="*/ 3995738 w 3995738"/>
                <a:gd name="connsiteY1" fmla="*/ 4762 h 2690812"/>
                <a:gd name="connsiteX2" fmla="*/ 2028826 w 3995738"/>
                <a:gd name="connsiteY2" fmla="*/ 2690812 h 2690812"/>
                <a:gd name="connsiteX3" fmla="*/ 0 w 3995738"/>
                <a:gd name="connsiteY3" fmla="*/ 0 h 269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8" h="2690812">
                  <a:moveTo>
                    <a:pt x="0" y="0"/>
                  </a:moveTo>
                  <a:lnTo>
                    <a:pt x="3995738" y="4762"/>
                  </a:lnTo>
                  <a:lnTo>
                    <a:pt x="2028826" y="2690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00662" y="2006151"/>
              <a:ext cx="3199494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kern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现代教学技术教育部重点实验室</a:t>
              </a:r>
              <a:endParaRPr lang="en-US" altLang="zh-CN" sz="1600" b="1" kern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b="1" kern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教师教学发展中心</a:t>
              </a:r>
              <a:endParaRPr lang="en-US" altLang="zh-CN" sz="1600" b="1" kern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00157" y="4168532"/>
            <a:ext cx="354396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地址：陕西师范大学雁塔校区教学</a:t>
            </a: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号楼</a:t>
            </a:r>
            <a:endParaRPr lang="en-US" altLang="zh-CN" sz="1400" kern="17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</a:t>
            </a:r>
            <a:r>
              <a:rPr lang="zh-CN" altLang="en-US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http://ctpad.snnu.edu.cn</a:t>
            </a:r>
          </a:p>
          <a:p>
            <a:pPr>
              <a:lnSpc>
                <a:spcPct val="130000"/>
              </a:lnSpc>
            </a:pP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http://ctld.snnu.edu.cn</a:t>
            </a:r>
          </a:p>
          <a:p>
            <a:pPr>
              <a:lnSpc>
                <a:spcPct val="130000"/>
              </a:lnSpc>
            </a:pP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http://imooc.snnu.edu.cn</a:t>
            </a:r>
          </a:p>
          <a:p>
            <a:pPr>
              <a:lnSpc>
                <a:spcPct val="130000"/>
              </a:lnSpc>
            </a:pP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Tel</a:t>
            </a:r>
            <a:r>
              <a:rPr lang="zh-CN" altLang="en-US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1400" kern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0086-29-85303532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359532" y="2453166"/>
            <a:ext cx="5436096" cy="289322"/>
          </a:xfrm>
          <a:custGeom>
            <a:avLst/>
            <a:gdLst>
              <a:gd name="connsiteX0" fmla="*/ 0 w 4957763"/>
              <a:gd name="connsiteY0" fmla="*/ 0 h 385762"/>
              <a:gd name="connsiteX1" fmla="*/ 3505200 w 4957763"/>
              <a:gd name="connsiteY1" fmla="*/ 0 h 385762"/>
              <a:gd name="connsiteX2" fmla="*/ 4957763 w 4957763"/>
              <a:gd name="connsiteY2" fmla="*/ 381000 h 385762"/>
              <a:gd name="connsiteX3" fmla="*/ 952500 w 4957763"/>
              <a:gd name="connsiteY3" fmla="*/ 385762 h 385762"/>
              <a:gd name="connsiteX4" fmla="*/ 0 w 4957763"/>
              <a:gd name="connsiteY4" fmla="*/ 0 h 385762"/>
              <a:gd name="connsiteX0" fmla="*/ 0 w 4957763"/>
              <a:gd name="connsiteY0" fmla="*/ 0 h 385762"/>
              <a:gd name="connsiteX1" fmla="*/ 3505200 w 4957763"/>
              <a:gd name="connsiteY1" fmla="*/ 0 h 385762"/>
              <a:gd name="connsiteX2" fmla="*/ 4957763 w 4957763"/>
              <a:gd name="connsiteY2" fmla="*/ 371475 h 385762"/>
              <a:gd name="connsiteX3" fmla="*/ 952500 w 4957763"/>
              <a:gd name="connsiteY3" fmla="*/ 385762 h 385762"/>
              <a:gd name="connsiteX4" fmla="*/ 0 w 4957763"/>
              <a:gd name="connsiteY4" fmla="*/ 0 h 385762"/>
              <a:gd name="connsiteX0" fmla="*/ 0 w 4957763"/>
              <a:gd name="connsiteY0" fmla="*/ 0 h 385762"/>
              <a:gd name="connsiteX1" fmla="*/ 3505200 w 4957763"/>
              <a:gd name="connsiteY1" fmla="*/ 0 h 385762"/>
              <a:gd name="connsiteX2" fmla="*/ 4957763 w 4957763"/>
              <a:gd name="connsiteY2" fmla="*/ 381000 h 385762"/>
              <a:gd name="connsiteX3" fmla="*/ 952500 w 4957763"/>
              <a:gd name="connsiteY3" fmla="*/ 385762 h 385762"/>
              <a:gd name="connsiteX4" fmla="*/ 0 w 4957763"/>
              <a:gd name="connsiteY4" fmla="*/ 0 h 385762"/>
              <a:gd name="connsiteX0" fmla="*/ 0 w 4957763"/>
              <a:gd name="connsiteY0" fmla="*/ 0 h 385762"/>
              <a:gd name="connsiteX1" fmla="*/ 3505200 w 4957763"/>
              <a:gd name="connsiteY1" fmla="*/ 0 h 385762"/>
              <a:gd name="connsiteX2" fmla="*/ 4957763 w 4957763"/>
              <a:gd name="connsiteY2" fmla="*/ 376238 h 385762"/>
              <a:gd name="connsiteX3" fmla="*/ 952500 w 4957763"/>
              <a:gd name="connsiteY3" fmla="*/ 385762 h 385762"/>
              <a:gd name="connsiteX4" fmla="*/ 0 w 4957763"/>
              <a:gd name="connsiteY4" fmla="*/ 0 h 385762"/>
              <a:gd name="connsiteX0" fmla="*/ 0 w 4962544"/>
              <a:gd name="connsiteY0" fmla="*/ 0 h 385762"/>
              <a:gd name="connsiteX1" fmla="*/ 3505200 w 4962544"/>
              <a:gd name="connsiteY1" fmla="*/ 0 h 385762"/>
              <a:gd name="connsiteX2" fmla="*/ 4962544 w 4962544"/>
              <a:gd name="connsiteY2" fmla="*/ 373856 h 385762"/>
              <a:gd name="connsiteX3" fmla="*/ 952500 w 4962544"/>
              <a:gd name="connsiteY3" fmla="*/ 385762 h 385762"/>
              <a:gd name="connsiteX4" fmla="*/ 0 w 4962544"/>
              <a:gd name="connsiteY4" fmla="*/ 0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2544" h="385762">
                <a:moveTo>
                  <a:pt x="0" y="0"/>
                </a:moveTo>
                <a:lnTo>
                  <a:pt x="3505200" y="0"/>
                </a:lnTo>
                <a:lnTo>
                  <a:pt x="4962544" y="373856"/>
                </a:lnTo>
                <a:lnTo>
                  <a:pt x="952500" y="3857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461130" y="3685463"/>
            <a:ext cx="756614" cy="461963"/>
          </a:xfrm>
          <a:custGeom>
            <a:avLst/>
            <a:gdLst>
              <a:gd name="connsiteX0" fmla="*/ 673100 w 673100"/>
              <a:gd name="connsiteY0" fmla="*/ 0 h 615950"/>
              <a:gd name="connsiteX1" fmla="*/ 406400 w 673100"/>
              <a:gd name="connsiteY1" fmla="*/ 615950 h 615950"/>
              <a:gd name="connsiteX2" fmla="*/ 0 w 673100"/>
              <a:gd name="connsiteY2" fmla="*/ 342900 h 615950"/>
              <a:gd name="connsiteX3" fmla="*/ 673100 w 673100"/>
              <a:gd name="connsiteY3" fmla="*/ 0 h 615950"/>
              <a:gd name="connsiteX0" fmla="*/ 685007 w 685007"/>
              <a:gd name="connsiteY0" fmla="*/ 0 h 615950"/>
              <a:gd name="connsiteX1" fmla="*/ 418307 w 685007"/>
              <a:gd name="connsiteY1" fmla="*/ 615950 h 615950"/>
              <a:gd name="connsiteX2" fmla="*/ 0 w 685007"/>
              <a:gd name="connsiteY2" fmla="*/ 350044 h 615950"/>
              <a:gd name="connsiteX3" fmla="*/ 685007 w 685007"/>
              <a:gd name="connsiteY3" fmla="*/ 0 h 615950"/>
              <a:gd name="connsiteX0" fmla="*/ 687388 w 687388"/>
              <a:gd name="connsiteY0" fmla="*/ 0 h 615950"/>
              <a:gd name="connsiteX1" fmla="*/ 420688 w 687388"/>
              <a:gd name="connsiteY1" fmla="*/ 615950 h 615950"/>
              <a:gd name="connsiteX2" fmla="*/ 0 w 687388"/>
              <a:gd name="connsiteY2" fmla="*/ 350044 h 615950"/>
              <a:gd name="connsiteX3" fmla="*/ 687388 w 687388"/>
              <a:gd name="connsiteY3" fmla="*/ 0 h 615950"/>
              <a:gd name="connsiteX0" fmla="*/ 675671 w 675671"/>
              <a:gd name="connsiteY0" fmla="*/ 0 h 615950"/>
              <a:gd name="connsiteX1" fmla="*/ 408971 w 675671"/>
              <a:gd name="connsiteY1" fmla="*/ 615950 h 615950"/>
              <a:gd name="connsiteX2" fmla="*/ 0 w 675671"/>
              <a:gd name="connsiteY2" fmla="*/ 354806 h 615950"/>
              <a:gd name="connsiteX3" fmla="*/ 675671 w 675671"/>
              <a:gd name="connsiteY3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71" h="615950">
                <a:moveTo>
                  <a:pt x="675671" y="0"/>
                </a:moveTo>
                <a:lnTo>
                  <a:pt x="408971" y="615950"/>
                </a:lnTo>
                <a:lnTo>
                  <a:pt x="0" y="354806"/>
                </a:lnTo>
                <a:lnTo>
                  <a:pt x="67567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448897" y="3950971"/>
            <a:ext cx="1216176" cy="1009650"/>
            <a:chOff x="3089364" y="2751063"/>
            <a:chExt cx="1216176" cy="1009650"/>
          </a:xfrm>
        </p:grpSpPr>
        <p:sp>
          <p:nvSpPr>
            <p:cNvPr id="21" name="任意多边形 20"/>
            <p:cNvSpPr/>
            <p:nvPr/>
          </p:nvSpPr>
          <p:spPr>
            <a:xfrm>
              <a:off x="3089364" y="2751063"/>
              <a:ext cx="1216176" cy="1009650"/>
            </a:xfrm>
            <a:custGeom>
              <a:avLst/>
              <a:gdLst>
                <a:gd name="connsiteX0" fmla="*/ 12700 w 1092200"/>
                <a:gd name="connsiteY0" fmla="*/ 0 h 1346200"/>
                <a:gd name="connsiteX1" fmla="*/ 0 w 1092200"/>
                <a:gd name="connsiteY1" fmla="*/ 1346200 h 1346200"/>
                <a:gd name="connsiteX2" fmla="*/ 1092200 w 1092200"/>
                <a:gd name="connsiteY2" fmla="*/ 692150 h 1346200"/>
                <a:gd name="connsiteX3" fmla="*/ 12700 w 1092200"/>
                <a:gd name="connsiteY3" fmla="*/ 0 h 1346200"/>
                <a:gd name="connsiteX0" fmla="*/ 12700 w 1104900"/>
                <a:gd name="connsiteY0" fmla="*/ 0 h 1346200"/>
                <a:gd name="connsiteX1" fmla="*/ 0 w 1104900"/>
                <a:gd name="connsiteY1" fmla="*/ 1346200 h 1346200"/>
                <a:gd name="connsiteX2" fmla="*/ 1104900 w 1104900"/>
                <a:gd name="connsiteY2" fmla="*/ 685800 h 1346200"/>
                <a:gd name="connsiteX3" fmla="*/ 12700 w 1104900"/>
                <a:gd name="connsiteY3" fmla="*/ 0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900" h="1346200">
                  <a:moveTo>
                    <a:pt x="12700" y="0"/>
                  </a:moveTo>
                  <a:lnTo>
                    <a:pt x="0" y="1346200"/>
                  </a:lnTo>
                  <a:lnTo>
                    <a:pt x="1104900" y="6858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9"/>
            <p:cNvSpPr>
              <a:spLocks noChangeArrowheads="1"/>
            </p:cNvSpPr>
            <p:nvPr/>
          </p:nvSpPr>
          <p:spPr bwMode="auto">
            <a:xfrm rot="19716043">
              <a:off x="3169906" y="3213324"/>
              <a:ext cx="861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400" b="1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@</a:t>
              </a:r>
              <a:r>
                <a:rPr lang="zh-CN" altLang="en-US" sz="1400" b="1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何聚厚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803"/>
          <a:stretch/>
        </p:blipFill>
        <p:spPr>
          <a:xfrm>
            <a:off x="488648" y="1432228"/>
            <a:ext cx="1049597" cy="9995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93"/>
          <a:stretch/>
        </p:blipFill>
        <p:spPr>
          <a:xfrm>
            <a:off x="1656005" y="1624268"/>
            <a:ext cx="2280088" cy="8733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F21-AF99-4A4C-934D-E90CAE6054E1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676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0C50-92C4-4E50-ABEE-4B96A11B6C27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9B76-D14B-4E42-8B6B-5D609D517F73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91681" y="179388"/>
            <a:ext cx="7452320" cy="700087"/>
          </a:xfrm>
        </p:spPr>
        <p:txBody>
          <a:bodyPr/>
          <a:lstStyle/>
          <a:p>
            <a:r>
              <a:rPr lang="zh-CN" altLang="en-US" dirty="0"/>
              <a:t>手机是教学的利器：互动教学（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0" y="1268224"/>
            <a:ext cx="8965523" cy="4649875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186" y="0"/>
            <a:ext cx="3857625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72026" y="1233018"/>
            <a:ext cx="9034675" cy="4685082"/>
            <a:chOff x="72026" y="1233018"/>
            <a:chExt cx="9034675" cy="46850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26" y="1233018"/>
              <a:ext cx="9034675" cy="4685082"/>
            </a:xfrm>
            <a:prstGeom prst="rect">
              <a:avLst/>
            </a:prstGeom>
            <a:ln w="19050">
              <a:solidFill>
                <a:srgbClr val="0066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11044" y="4693516"/>
              <a:ext cx="1304871" cy="895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5                 10%</a:t>
              </a:r>
            </a:p>
            <a:p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5                 10%</a:t>
              </a:r>
            </a:p>
            <a:p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0                   0%</a:t>
              </a:r>
            </a:p>
            <a:p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40               80%</a:t>
              </a:r>
              <a:endPara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23067" y="5341604"/>
            <a:ext cx="1580681" cy="139623"/>
          </a:xfrm>
          <a:prstGeom prst="rect">
            <a:avLst/>
          </a:prstGeom>
          <a:solidFill>
            <a:srgbClr val="006600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2402" y="4909540"/>
            <a:ext cx="370932" cy="139639"/>
          </a:xfrm>
          <a:prstGeom prst="rect">
            <a:avLst/>
          </a:prstGeom>
          <a:solidFill>
            <a:srgbClr val="006600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2402" y="4693516"/>
            <a:ext cx="370932" cy="139639"/>
          </a:xfrm>
          <a:prstGeom prst="rect">
            <a:avLst/>
          </a:prstGeom>
          <a:solidFill>
            <a:srgbClr val="006600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04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837D-3D1D-4248-96BE-6D1C453CDF89}" type="datetime1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2017/6/5 Monday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9B76-D14B-4E42-8B6B-5D609D517F73}" type="slidenum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55677" y="179388"/>
            <a:ext cx="7488324" cy="700087"/>
          </a:xfrm>
        </p:spPr>
        <p:txBody>
          <a:bodyPr/>
          <a:lstStyle/>
          <a:p>
            <a:r>
              <a:rPr lang="zh-CN" altLang="en-US" dirty="0"/>
              <a:t>手机是教学的利器：互动教学（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17" y="1327484"/>
            <a:ext cx="8532948" cy="2113768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76" y="40692"/>
            <a:ext cx="3829886" cy="680868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17" y="1336580"/>
            <a:ext cx="8743963" cy="2297767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2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课堂教学的变迁：技术一直存在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0FC5-585B-46C3-8D0F-C8204AC1DBE5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竖卷形 5"/>
          <p:cNvSpPr/>
          <p:nvPr/>
        </p:nvSpPr>
        <p:spPr bwMode="auto">
          <a:xfrm>
            <a:off x="6198570" y="1052736"/>
            <a:ext cx="2621902" cy="4640165"/>
          </a:xfrm>
          <a:prstGeom prst="verticalScroll">
            <a:avLst>
              <a:gd name="adj" fmla="val 455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7" name="竖卷形 6"/>
          <p:cNvSpPr/>
          <p:nvPr/>
        </p:nvSpPr>
        <p:spPr bwMode="auto">
          <a:xfrm>
            <a:off x="3294011" y="1067084"/>
            <a:ext cx="2621902" cy="4640165"/>
          </a:xfrm>
          <a:prstGeom prst="verticalScroll">
            <a:avLst>
              <a:gd name="adj" fmla="val 455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" name="竖卷形 7"/>
          <p:cNvSpPr/>
          <p:nvPr/>
        </p:nvSpPr>
        <p:spPr bwMode="auto">
          <a:xfrm>
            <a:off x="359532" y="1067085"/>
            <a:ext cx="2621902" cy="4640165"/>
          </a:xfrm>
          <a:prstGeom prst="verticalScroll">
            <a:avLst>
              <a:gd name="adj" fmla="val 455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9" name="Picture 4" descr="49876009_3b8c_4d98_ac8a_2dedf514369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5" y="1257517"/>
            <a:ext cx="1613319" cy="161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Cj007919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696" y="1650525"/>
            <a:ext cx="718724" cy="15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72" y="3473347"/>
            <a:ext cx="1994903" cy="1288864"/>
          </a:xfrm>
          <a:prstGeom prst="rect">
            <a:avLst/>
          </a:prstGeom>
          <a:noFill/>
          <a:ln w="15875" cap="flat" cmpd="sng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68006" y="5350136"/>
            <a:ext cx="1107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传统时代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597" y="3503983"/>
            <a:ext cx="1952625" cy="1295751"/>
          </a:xfrm>
          <a:prstGeom prst="rect">
            <a:avLst/>
          </a:prstGeom>
          <a:noFill/>
          <a:ln w="19050" cap="flat" cmpd="sng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037" y="1340377"/>
            <a:ext cx="2355850" cy="151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512" y="1650189"/>
            <a:ext cx="1369060" cy="13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003123" y="5303504"/>
            <a:ext cx="13468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多媒体时代</a:t>
            </a:r>
          </a:p>
        </p:txBody>
      </p:sp>
      <p:graphicFrame>
        <p:nvGraphicFramePr>
          <p:cNvPr id="17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1483069"/>
              </p:ext>
            </p:extLst>
          </p:nvPr>
        </p:nvGraphicFramePr>
        <p:xfrm>
          <a:off x="7554852" y="1503004"/>
          <a:ext cx="1085215" cy="1081721"/>
        </p:xfrm>
        <a:graphic>
          <a:graphicData uri="http://schemas.openxmlformats.org/presentationml/2006/ole">
            <p:oleObj spid="_x0000_s4017" r:id="rId9" imgW="1991003" imgH="2104762" progId="PBrush">
              <p:embed/>
            </p:oleObj>
          </a:graphicData>
        </a:graphic>
      </p:graphicFrame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297" y="2292540"/>
            <a:ext cx="768985" cy="10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8579368"/>
              </p:ext>
            </p:extLst>
          </p:nvPr>
        </p:nvGraphicFramePr>
        <p:xfrm>
          <a:off x="6399152" y="1725319"/>
          <a:ext cx="1108075" cy="476389"/>
        </p:xfrm>
        <a:graphic>
          <a:graphicData uri="http://schemas.openxmlformats.org/presentationml/2006/ole">
            <p:oleObj spid="_x0000_s4018" r:id="rId11" imgW="4648849" imgH="2962689" progId="PBrush">
              <p:embed/>
            </p:oleObj>
          </a:graphicData>
        </a:graphic>
      </p:graphicFrame>
      <p:graphicFrame>
        <p:nvGraphicFramePr>
          <p:cNvPr id="20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6417871"/>
              </p:ext>
            </p:extLst>
          </p:nvPr>
        </p:nvGraphicFramePr>
        <p:xfrm>
          <a:off x="6500117" y="2253793"/>
          <a:ext cx="493395" cy="522122"/>
        </p:xfrm>
        <a:graphic>
          <a:graphicData uri="http://schemas.openxmlformats.org/presentationml/2006/ole">
            <p:oleObj spid="_x0000_s4019" r:id="rId12" imgW="2762636" imgH="3543795" progId="PBrush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022144"/>
              </p:ext>
            </p:extLst>
          </p:nvPr>
        </p:nvGraphicFramePr>
        <p:xfrm>
          <a:off x="7818377" y="2875640"/>
          <a:ext cx="842010" cy="207706"/>
        </p:xfrm>
        <a:graphic>
          <a:graphicData uri="http://schemas.openxmlformats.org/presentationml/2006/ole">
            <p:oleObj spid="_x0000_s4020" r:id="rId13" imgW="5792008" imgH="1428949" progId="PBrush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6878098"/>
              </p:ext>
            </p:extLst>
          </p:nvPr>
        </p:nvGraphicFramePr>
        <p:xfrm>
          <a:off x="6528057" y="3435873"/>
          <a:ext cx="2005330" cy="1382799"/>
        </p:xfrm>
        <a:graphic>
          <a:graphicData uri="http://schemas.openxmlformats.org/presentationml/2006/ole">
            <p:oleObj spid="_x0000_s4021" r:id="rId14" imgW="3048426" imgH="2038095" progId="PBrush">
              <p:embed/>
            </p:oleObj>
          </a:graphicData>
        </a:graphic>
      </p:graphicFrame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829270" y="5300213"/>
            <a:ext cx="173549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泛在,智能时代</a:t>
            </a:r>
          </a:p>
        </p:txBody>
      </p:sp>
      <p:graphicFrame>
        <p:nvGraphicFramePr>
          <p:cNvPr id="2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4691291"/>
              </p:ext>
            </p:extLst>
          </p:nvPr>
        </p:nvGraphicFramePr>
        <p:xfrm>
          <a:off x="6588382" y="2793066"/>
          <a:ext cx="259715" cy="409059"/>
        </p:xfrm>
        <a:graphic>
          <a:graphicData uri="http://schemas.openxmlformats.org/presentationml/2006/ole">
            <p:oleObj spid="_x0000_s4022" r:id="rId15" imgW="1638529" imgH="3191320" progId="PBrush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89597" y="5739553"/>
            <a:ext cx="182614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技术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是核心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9506" y="5719337"/>
            <a:ext cx="1826141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融合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是核心</a:t>
            </a:r>
          </a:p>
        </p:txBody>
      </p:sp>
    </p:spTree>
    <p:extLst>
      <p:ext uri="{BB962C8B-B14F-4D97-AF65-F5344CB8AC3E}">
        <p14:creationId xmlns:p14="http://schemas.microsoft.com/office/powerpoint/2010/main" xmlns="" val="133513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6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5866-A0D5-4CC7-8BDF-884C4D0C4933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497" y="2276872"/>
            <a:ext cx="4104456" cy="3631556"/>
            <a:chOff x="1440845" y="1951895"/>
            <a:chExt cx="4232843" cy="271908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274" b="96154" l="580" r="91449">
                          <a14:foregroundMark x1="30580" y1="17949" x2="30580" y2="17949"/>
                          <a14:foregroundMark x1="31594" y1="7692" x2="31594" y2="7692"/>
                          <a14:foregroundMark x1="36232" y1="4487" x2="36232" y2="4487"/>
                          <a14:foregroundMark x1="39420" y1="8761" x2="39420" y2="8761"/>
                          <a14:foregroundMark x1="39420" y1="5556" x2="39420" y2="5556"/>
                          <a14:foregroundMark x1="40580" y1="4915" x2="40580" y2="4915"/>
                          <a14:foregroundMark x1="37536" y1="13034" x2="37536" y2="13034"/>
                          <a14:foregroundMark x1="38841" y1="13034" x2="38841" y2="13034"/>
                          <a14:foregroundMark x1="14493" y1="40598" x2="14493" y2="40598"/>
                          <a14:foregroundMark x1="24783" y1="64530" x2="24783" y2="64530"/>
                          <a14:foregroundMark x1="21739" y1="69872" x2="21739" y2="69872"/>
                          <a14:foregroundMark x1="28406" y1="34829" x2="28406" y2="34829"/>
                          <a14:foregroundMark x1="35507" y1="30342" x2="35507" y2="30342"/>
                          <a14:foregroundMark x1="18406" y1="87179" x2="18406" y2="87179"/>
                          <a14:foregroundMark x1="48551" y1="68803" x2="48551" y2="68803"/>
                          <a14:foregroundMark x1="71014" y1="88248" x2="71014" y2="88248"/>
                          <a14:foregroundMark x1="62319" y1="91453" x2="62319" y2="91453"/>
                          <a14:foregroundMark x1="91449" y1="80128" x2="91449" y2="80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845" y="1951895"/>
              <a:ext cx="4232843" cy="27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flipV="1">
              <a:off x="4282027" y="4125748"/>
              <a:ext cx="468052" cy="159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2027" y="4085151"/>
              <a:ext cx="681894" cy="2696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j-ea"/>
                  <a:ea typeface="+mj-ea"/>
                </a:rPr>
                <a:t>教育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2902923"/>
              <a:ext cx="936104" cy="2045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3875" y="2891720"/>
              <a:ext cx="864096" cy="287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</a:rPr>
                <a:t>技术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371842" y="6025927"/>
            <a:ext cx="41971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http://l3d.cs.colorado.edu/philosophy.html</a:t>
            </a:r>
          </a:p>
        </p:txBody>
      </p:sp>
      <p:sp>
        <p:nvSpPr>
          <p:cNvPr id="11" name="矩形 10"/>
          <p:cNvSpPr/>
          <p:nvPr/>
        </p:nvSpPr>
        <p:spPr>
          <a:xfrm>
            <a:off x="1726753" y="235348"/>
            <a:ext cx="67740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信息技术与教学融合：教学创新</a:t>
            </a:r>
          </a:p>
        </p:txBody>
      </p:sp>
      <p:sp>
        <p:nvSpPr>
          <p:cNvPr id="13" name="矩形 12"/>
          <p:cNvSpPr/>
          <p:nvPr/>
        </p:nvSpPr>
        <p:spPr>
          <a:xfrm>
            <a:off x="5400092" y="2056884"/>
            <a:ext cx="352373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教与学中的问题？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86850" y="395512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教学创新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9932" y="3907865"/>
            <a:ext cx="234026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信息技术</a:t>
            </a: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的解决方式方法</a:t>
            </a:r>
          </a:p>
        </p:txBody>
      </p:sp>
      <p:sp>
        <p:nvSpPr>
          <p:cNvPr id="12" name="圆角右箭头 11"/>
          <p:cNvSpPr/>
          <p:nvPr/>
        </p:nvSpPr>
        <p:spPr>
          <a:xfrm rot="16200000" flipV="1">
            <a:off x="5979057" y="2955415"/>
            <a:ext cx="1620180" cy="1114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3668" y="179975"/>
            <a:ext cx="7238114" cy="699595"/>
          </a:xfrm>
        </p:spPr>
        <p:txBody>
          <a:bodyPr>
            <a:normAutofit fontScale="90000"/>
          </a:bodyPr>
          <a:lstStyle/>
          <a:p>
            <a:r>
              <a:rPr lang="zh-CN" altLang="en-US" sz="3600" dirty="0"/>
              <a:t>学习终端的普及：泛在学习成为可能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C7D7-F50C-4249-B9C2-50FD8C77F27B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4283460"/>
            <a:ext cx="3241376" cy="20258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172" name="Picture 4" descr="http://pic6.58cdn.com.cn/mobile/big/n_s12673944062742924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0" b="100000" l="938" r="96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45074"/>
            <a:ext cx="2280528" cy="118777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529" y="3039343"/>
            <a:ext cx="2016224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个人自带设备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29598" y="1192121"/>
            <a:ext cx="1636568" cy="1718942"/>
            <a:chOff x="214382" y="1285600"/>
            <a:chExt cx="1636568" cy="1718942"/>
          </a:xfrm>
        </p:grpSpPr>
        <p:sp>
          <p:nvSpPr>
            <p:cNvPr id="14" name="矩形 13"/>
            <p:cNvSpPr/>
            <p:nvPr/>
          </p:nvSpPr>
          <p:spPr>
            <a:xfrm>
              <a:off x="214382" y="1331767"/>
              <a:ext cx="340424" cy="4308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tIns="0" rIns="36000" bIns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4806" y="1285600"/>
              <a:ext cx="1296144" cy="523220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r>
                <a:rPr lang="en-US" altLang="zh-C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ring</a:t>
              </a:r>
              <a:endPara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14382" y="1727811"/>
              <a:ext cx="340424" cy="430887"/>
            </a:xfrm>
            <a:prstGeom prst="rect">
              <a:avLst/>
            </a:prstGeom>
            <a:solidFill>
              <a:srgbClr val="6600FF"/>
            </a:solidFill>
          </p:spPr>
          <p:txBody>
            <a:bodyPr wrap="square" lIns="0" tIns="0" rIns="36000" bIns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Y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4806" y="1681644"/>
              <a:ext cx="1296144" cy="523220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r>
                <a:rPr lang="en-US" altLang="zh-CN" sz="2800" b="1" dirty="0">
                  <a:solidFill>
                    <a:srgbClr val="66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our</a:t>
              </a:r>
              <a:endParaRPr lang="zh-CN" alt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14382" y="2107015"/>
              <a:ext cx="340424" cy="430887"/>
            </a:xfrm>
            <a:prstGeom prst="rect">
              <a:avLst/>
            </a:prstGeom>
            <a:solidFill>
              <a:srgbClr val="0097CC"/>
            </a:solidFill>
          </p:spPr>
          <p:txBody>
            <a:bodyPr wrap="square" lIns="0" tIns="0" rIns="36000" bIns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O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4806" y="2060848"/>
              <a:ext cx="1296144" cy="523220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97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wn</a:t>
              </a:r>
              <a:endParaRPr lang="zh-CN" altLang="en-US" sz="2800" b="1" dirty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14382" y="2527489"/>
              <a:ext cx="340424" cy="4308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0" tIns="0" rIns="36000" bIns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4806" y="2481322"/>
              <a:ext cx="1296144" cy="523220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evice</a:t>
              </a:r>
              <a:endPara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5956" y="1061633"/>
            <a:ext cx="4894923" cy="314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848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A86B-B768-41B5-A639-E741FEA91132}" type="datetime1">
              <a:rPr lang="zh-CN" altLang="en-US" smtClean="0"/>
              <a:pPr/>
              <a:t>2017/6/5 Monday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086-E71B-4394-9E62-7C748F2F1233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9630" y1="51163" x2="19630" y2="51163"/>
                        <a14:foregroundMark x1="32593" y1="60465" x2="32593" y2="60465"/>
                        <a14:foregroundMark x1="38148" y1="65891" x2="38148" y2="65891"/>
                        <a14:foregroundMark x1="37778" y1="48062" x2="37778" y2="48062"/>
                        <a14:foregroundMark x1="43333" y1="39535" x2="43333" y2="39535"/>
                        <a14:foregroundMark x1="47778" y1="30233" x2="47778" y2="31783"/>
                        <a14:foregroundMark x1="53333" y1="31008" x2="53333" y2="31008"/>
                        <a14:foregroundMark x1="57407" y1="45736" x2="57407" y2="45736"/>
                        <a14:foregroundMark x1="64444" y1="48062" x2="64444" y2="48062"/>
                        <a14:foregroundMark x1="75926" y1="47287" x2="75926" y2="47287"/>
                        <a14:foregroundMark x1="79259" y1="54264" x2="79259" y2="54264"/>
                        <a14:foregroundMark x1="77037" y1="65116" x2="77037" y2="6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56" y="2084478"/>
            <a:ext cx="1742524" cy="8532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78" b="100000" l="0" r="100000">
                        <a14:foregroundMark x1="39344" y1="61502" x2="39344" y2="61502"/>
                        <a14:foregroundMark x1="21311" y1="53052" x2="21311" y2="53052"/>
                        <a14:foregroundMark x1="9836" y1="54930" x2="9836" y2="54930"/>
                        <a14:foregroundMark x1="12568" y1="37559" x2="12568" y2="37559"/>
                        <a14:foregroundMark x1="14754" y1="40376" x2="14754" y2="40376"/>
                        <a14:foregroundMark x1="15847" y1="44601" x2="15847" y2="44601"/>
                        <a14:foregroundMark x1="26776" y1="45540" x2="26776" y2="45540"/>
                        <a14:foregroundMark x1="39344" y1="47418" x2="39344" y2="47418"/>
                        <a14:foregroundMark x1="34426" y1="43192" x2="34426" y2="43192"/>
                        <a14:foregroundMark x1="47541" y1="46009" x2="47541" y2="46009"/>
                        <a14:foregroundMark x1="65027" y1="50704" x2="65027" y2="50704"/>
                        <a14:foregroundMark x1="64481" y1="45540" x2="64481" y2="45540"/>
                        <a14:foregroundMark x1="66667" y1="48826" x2="67213" y2="50235"/>
                        <a14:foregroundMark x1="72131" y1="59624" x2="72131" y2="59624"/>
                        <a14:foregroundMark x1="70492" y1="69953" x2="70492" y2="69953"/>
                        <a14:foregroundMark x1="65574" y1="69953" x2="65574" y2="69953"/>
                        <a14:foregroundMark x1="58470" y1="69014" x2="58470" y2="69014"/>
                        <a14:foregroundMark x1="59016" y1="63380" x2="59016" y2="63380"/>
                        <a14:foregroundMark x1="62842" y1="62911" x2="62842" y2="62911"/>
                        <a14:foregroundMark x1="53552" y1="61502" x2="53552" y2="61502"/>
                        <a14:foregroundMark x1="56284" y1="56808" x2="56284" y2="56808"/>
                        <a14:foregroundMark x1="54098" y1="54460" x2="54098" y2="54460"/>
                        <a14:foregroundMark x1="47541" y1="51643" x2="47541" y2="51643"/>
                        <a14:foregroundMark x1="42623" y1="54930" x2="42623" y2="54930"/>
                        <a14:foregroundMark x1="44809" y1="57277" x2="44809" y2="57277"/>
                        <a14:foregroundMark x1="37705" y1="53991" x2="37705" y2="53991"/>
                        <a14:foregroundMark x1="29508" y1="53991" x2="29508" y2="53991"/>
                        <a14:foregroundMark x1="31694" y1="59155" x2="32787" y2="61502"/>
                        <a14:foregroundMark x1="30601" y1="64319" x2="30601" y2="64789"/>
                        <a14:foregroundMark x1="24590" y1="68075" x2="24590" y2="68075"/>
                        <a14:foregroundMark x1="15301" y1="65258" x2="15301" y2="65258"/>
                        <a14:foregroundMark x1="17486" y1="62441" x2="17486" y2="62441"/>
                        <a14:foregroundMark x1="18033" y1="72770" x2="18033" y2="72770"/>
                        <a14:foregroundMark x1="14208" y1="73239" x2="14208" y2="73239"/>
                        <a14:foregroundMark x1="19672" y1="79343" x2="19672" y2="79343"/>
                        <a14:foregroundMark x1="30601" y1="76526" x2="31694" y2="76056"/>
                        <a14:foregroundMark x1="37705" y1="69953" x2="37705" y2="69953"/>
                        <a14:foregroundMark x1="42623" y1="85915" x2="42623" y2="85915"/>
                        <a14:foregroundMark x1="34973" y1="92958" x2="34973" y2="92958"/>
                        <a14:foregroundMark x1="45902" y1="92488" x2="45902" y2="92488"/>
                        <a14:foregroundMark x1="57377" y1="85915" x2="57377" y2="85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196" y="4162062"/>
            <a:ext cx="1116607" cy="130925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形状 34"/>
          <p:cNvSpPr/>
          <p:nvPr/>
        </p:nvSpPr>
        <p:spPr>
          <a:xfrm rot="1425815">
            <a:off x="2638289" y="3585622"/>
            <a:ext cx="1922734" cy="1619155"/>
          </a:xfrm>
          <a:prstGeom prst="swooshArrow">
            <a:avLst>
              <a:gd name="adj1" fmla="val 14260"/>
              <a:gd name="adj2" fmla="val 25283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形状 37"/>
          <p:cNvSpPr/>
          <p:nvPr/>
        </p:nvSpPr>
        <p:spPr>
          <a:xfrm rot="4001629" flipV="1">
            <a:off x="1423661" y="2152074"/>
            <a:ext cx="1884967" cy="2124857"/>
          </a:xfrm>
          <a:prstGeom prst="swooshArrow">
            <a:avLst>
              <a:gd name="adj1" fmla="val 14260"/>
              <a:gd name="adj2" fmla="val 2528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200" y="1124744"/>
            <a:ext cx="1758572" cy="1386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40297" y="4379708"/>
            <a:ext cx="115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信息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5567" y="1272260"/>
            <a:ext cx="96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问题</a:t>
            </a:r>
          </a:p>
        </p:txBody>
      </p:sp>
      <p:pic>
        <p:nvPicPr>
          <p:cNvPr id="42" name="Picture 2" descr="C:\Users\Dr .He\AppData\Roaming\Kingsoft\kmaterial\data\commaterial\c89ac4b7_9b7e_4853_82af_7d514de9a6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86" b="100000" l="1220" r="100000">
                        <a14:foregroundMark x1="30976" y1="56445" x2="30976" y2="56445"/>
                        <a14:foregroundMark x1="30976" y1="51953" x2="30976" y2="51953"/>
                        <a14:foregroundMark x1="35122" y1="48047" x2="35122" y2="48047"/>
                        <a14:foregroundMark x1="43659" y1="41211" x2="43659" y2="41211"/>
                        <a14:foregroundMark x1="39512" y1="43555" x2="39512" y2="43555"/>
                        <a14:foregroundMark x1="36585" y1="44922" x2="36585" y2="45703"/>
                        <a14:foregroundMark x1="36341" y1="46875" x2="35854" y2="47656"/>
                        <a14:foregroundMark x1="32683" y1="50195" x2="32683" y2="50195"/>
                        <a14:backgroundMark x1="43902" y1="87109" x2="43902" y2="87109"/>
                        <a14:backgroundMark x1="46829" y1="88477" x2="46829" y2="88477"/>
                        <a14:backgroundMark x1="47805" y1="92383" x2="47805" y2="92383"/>
                        <a14:backgroundMark x1="42195" y1="89063" x2="42195" y2="8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177" y="3700398"/>
            <a:ext cx="1554847" cy="19313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802803" y="4202374"/>
            <a:ext cx="114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知识？</a:t>
            </a:r>
          </a:p>
        </p:txBody>
      </p:sp>
      <p:sp>
        <p:nvSpPr>
          <p:cNvPr id="44" name="形状 43"/>
          <p:cNvSpPr/>
          <p:nvPr/>
        </p:nvSpPr>
        <p:spPr>
          <a:xfrm rot="19597580" flipV="1">
            <a:off x="2552252" y="4243191"/>
            <a:ext cx="1922573" cy="1730655"/>
          </a:xfrm>
          <a:prstGeom prst="swooshArrow">
            <a:avLst>
              <a:gd name="adj1" fmla="val 14260"/>
              <a:gd name="adj2" fmla="val 25283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760392" y="4816691"/>
            <a:ext cx="345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能力（技能与思维）？</a:t>
            </a:r>
          </a:p>
        </p:txBody>
      </p:sp>
      <p:pic>
        <p:nvPicPr>
          <p:cNvPr id="46" name="Picture 4" descr="Goog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579" y="2898770"/>
            <a:ext cx="947465" cy="3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887924" y="1232104"/>
            <a:ext cx="5076564" cy="15327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教师不是知识的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唯一来源</a:t>
            </a:r>
            <a:r>
              <a:rPr lang="zh-CN" altLang="en-US" sz="20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endParaRPr lang="en-US" altLang="zh-CN" sz="2000" b="1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教师在教学活动中的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角色和功能</a:t>
            </a:r>
            <a:r>
              <a:rPr lang="zh-CN" altLang="en-US" sz="20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、以及采用的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教学模式及方式方法</a:t>
            </a:r>
            <a:r>
              <a:rPr lang="zh-CN" altLang="en-US" sz="20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也要发生改变</a:t>
            </a:r>
          </a:p>
        </p:txBody>
      </p:sp>
      <p:sp>
        <p:nvSpPr>
          <p:cNvPr id="51" name="标题 1"/>
          <p:cNvSpPr txBox="1">
            <a:spLocks/>
          </p:cNvSpPr>
          <p:nvPr/>
        </p:nvSpPr>
        <p:spPr>
          <a:xfrm>
            <a:off x="1583668" y="209125"/>
            <a:ext cx="7812868" cy="699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/>
              <a:t>现代信息化教学：教师不得不面对的挑战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772" y="3395417"/>
            <a:ext cx="264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如何协助学生学习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809" y="5087260"/>
            <a:ext cx="1815839" cy="106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42043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5" grpId="0"/>
      <p:bldP spid="47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593"/>
  <p:tag name="MH_SECTIONID" val="594,595,596,"/>
  <p:tag name="ISPRING_RESOURCE_PATHS_HASH_PRESENTER" val="677c58c1f1dd8b14f059a879f843441fcc566d8"/>
  <p:tag name="COURSE_JSON" val="{&quot;Name&quot;:&quot;C语言编程&quot;,&quot;Number&quot;:null,&quot;CreateNumber&quot;:null,&quot;starttime&quot;:&quot;2015-08-29T00:00:00&quot;,&quot;endtime&quot;:&quot;2019-01-31T00:00:00&quot;,&quot;tip&quot;:&quot;&quot;,&quot;coverurl&quot;:null,&quot;validcode&quot;:&quot;4792070&quot;,&quot;signinguid&quot;:null,&quot;signinisenable&quot;:0,&quot;signinstarttime&quot;:null,&quot;selectisenable&quot;:0,&quot;id&quot;:70,&quot;text&quot;:&quot;6.C语言编程&quot;,&quot;screentext&quot;:&quot;6.C语言编程&quot;}"/>
  <p:tag name="SECTION_JSON" val="{&quot;sectionid&quot;:76,&quot;sectionName&quot;:&quot;第一部分  演示&quot;,&quot;sectionDescription&quot;:&quot;&quot;,&quot;sectionNote&quot;:&quot;&quot;,&quot;courseid&quot;:70,&quot;id&quot;:76,&quot;text&quot;:&quot;1.第一部分  演示&quot;,&quot;screentext&quot;:&quot;1.第一部分  演示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WSER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27162234"/>
  <p:tag name="MH_LIBRARY" val="CONTENTS"/>
  <p:tag name="MH_AUTOCOLOR" val="TRUE"/>
  <p:tag name="MH_TYPE" val="CONTENTS"/>
  <p:tag name="ID" val="5458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27162234"/>
  <p:tag name="MH_LIBRARY" val="CONTENTS"/>
  <p:tag name="MH_TYPE" val="OTHERS"/>
  <p:tag name="ID" val="5458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27162234"/>
  <p:tag name="MH_LIBRARY" val="CONTENTS"/>
  <p:tag name="MH_TYPE" val="OTHERS"/>
  <p:tag name="ID" val="5458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WSER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WSER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50922085358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PageTitle"/>
  <p:tag name="MH_ORDER" val="Page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085358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A000120140530A99PPBG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13043</TotalTime>
  <Words>1784</Words>
  <Application>Microsoft Office PowerPoint</Application>
  <PresentationFormat>全屏显示(4:3)</PresentationFormat>
  <Paragraphs>280</Paragraphs>
  <Slides>32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A000120140530A99PPBG</vt:lpstr>
      <vt:lpstr>幻灯片 1</vt:lpstr>
      <vt:lpstr>手机是课堂教学质量下降的原因？</vt:lpstr>
      <vt:lpstr>手机是教学的利器：选课签到</vt:lpstr>
      <vt:lpstr>手机是教学的利器：互动教学（1）</vt:lpstr>
      <vt:lpstr>手机是教学的利器：互动教学（2）</vt:lpstr>
      <vt:lpstr>课堂教学的变迁：技术一直存在</vt:lpstr>
      <vt:lpstr>幻灯片 7</vt:lpstr>
      <vt:lpstr>学习终端的普及：泛在学习成为可能</vt:lpstr>
      <vt:lpstr>幻灯片 9</vt:lpstr>
      <vt:lpstr>双创教育：核心是创新人才的培养</vt:lpstr>
      <vt:lpstr>幻灯片 11</vt:lpstr>
      <vt:lpstr>幻灯片 12</vt:lpstr>
      <vt:lpstr>教师讲授为中心的教学：学生学习的差异性</vt:lpstr>
      <vt:lpstr>以学生学为中心的教学：注重学生学的成果</vt:lpstr>
      <vt:lpstr>传统教学：教与学的个性化很难实现</vt:lpstr>
      <vt:lpstr>幻灯片 16</vt:lpstr>
      <vt:lpstr>现代信息技术：学习个性化成为可能</vt:lpstr>
      <vt:lpstr>互联网+教学：基于现代信息技术</vt:lpstr>
      <vt:lpstr>幻灯片 19</vt:lpstr>
      <vt:lpstr>幻灯片 20</vt:lpstr>
      <vt:lpstr>翻转课堂：教师角色的转变</vt:lpstr>
      <vt:lpstr>传统课堂的教学</vt:lpstr>
      <vt:lpstr>“互联网+教学”的优势</vt:lpstr>
      <vt:lpstr>幻灯片 24</vt:lpstr>
      <vt:lpstr>互联网+教学：让学习效果最大化</vt:lpstr>
      <vt:lpstr>互联网+教学：学思结合，知行统一</vt:lpstr>
      <vt:lpstr>幻灯片 27</vt:lpstr>
      <vt:lpstr>幻灯片 28</vt:lpstr>
      <vt:lpstr>“互联网+教学”学习效果反馈（1）</vt:lpstr>
      <vt:lpstr>“互联网+教学”学习效果反馈（2）</vt:lpstr>
      <vt:lpstr>教学有法 教无定法 贵在得法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Dr.H</dc:creator>
  <cp:lastModifiedBy>Administrator</cp:lastModifiedBy>
  <cp:revision>922</cp:revision>
  <dcterms:created xsi:type="dcterms:W3CDTF">2014-09-11T01:12:17Z</dcterms:created>
  <dcterms:modified xsi:type="dcterms:W3CDTF">2017-06-05T00:22:45Z</dcterms:modified>
</cp:coreProperties>
</file>